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ely" pitchFamily="2" charset="77"/>
      <p:regular r:id="rId9"/>
    </p:embeddedFont>
    <p:embeddedFont>
      <p:font typeface="Brandon Grotesque Heavy" panose="020B0A03020203060202" pitchFamily="34" charset="77"/>
      <p:regular r:id="rId10"/>
      <p:bold r:id="rId11"/>
    </p:embeddedFont>
    <p:embeddedFont>
      <p:font typeface="Hybrid Bold" panose="02070403030505020204" pitchFamily="18" charset="77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9" autoAdjust="0"/>
    <p:restoredTop sz="94628" autoAdjust="0"/>
  </p:normalViewPr>
  <p:slideViewPr>
    <p:cSldViewPr>
      <p:cViewPr varScale="1">
        <p:scale>
          <a:sx n="93" d="100"/>
          <a:sy n="93" d="100"/>
        </p:scale>
        <p:origin x="67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028700" cy="10287000"/>
            <a:chOff x="0" y="0"/>
            <a:chExt cx="214176" cy="21417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176" cy="2141755"/>
            </a:xfrm>
            <a:custGeom>
              <a:avLst/>
              <a:gdLst/>
              <a:ahLst/>
              <a:cxnLst/>
              <a:rect l="l" t="t" r="r" b="b"/>
              <a:pathLst>
                <a:path w="214176" h="2141755">
                  <a:moveTo>
                    <a:pt x="0" y="0"/>
                  </a:moveTo>
                  <a:lnTo>
                    <a:pt x="214176" y="0"/>
                  </a:lnTo>
                  <a:lnTo>
                    <a:pt x="214176" y="2141755"/>
                  </a:lnTo>
                  <a:lnTo>
                    <a:pt x="0" y="2141755"/>
                  </a:lnTo>
                  <a:close/>
                </a:path>
              </a:pathLst>
            </a:custGeom>
            <a:solidFill>
              <a:srgbClr val="F051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4176" cy="2189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275390" y="361937"/>
            <a:ext cx="3737220" cy="2131521"/>
          </a:xfrm>
          <a:custGeom>
            <a:avLst/>
            <a:gdLst/>
            <a:ahLst/>
            <a:cxnLst/>
            <a:rect l="l" t="t" r="r" b="b"/>
            <a:pathLst>
              <a:path w="3737220" h="2131521">
                <a:moveTo>
                  <a:pt x="0" y="0"/>
                </a:moveTo>
                <a:lnTo>
                  <a:pt x="3737220" y="0"/>
                </a:lnTo>
                <a:lnTo>
                  <a:pt x="3737220" y="2131521"/>
                </a:lnTo>
                <a:lnTo>
                  <a:pt x="0" y="21315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 rot="-5400000">
            <a:off x="-3224787" y="4856798"/>
            <a:ext cx="7371594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Hybrid Bold"/>
              </a:rPr>
              <a:t>HOUSTON CHRISTIAN UNIVERSITY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CC8D6B9E-B3BB-F2A6-B498-4A9CBCFAE06C}"/>
              </a:ext>
            </a:extLst>
          </p:cNvPr>
          <p:cNvSpPr txBox="1"/>
          <p:nvPr/>
        </p:nvSpPr>
        <p:spPr>
          <a:xfrm>
            <a:off x="5568646" y="4564496"/>
            <a:ext cx="7150708" cy="115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00"/>
              </a:lnSpc>
            </a:pPr>
            <a:r>
              <a:rPr lang="en-US" sz="8600" dirty="0">
                <a:solidFill>
                  <a:schemeClr val="bg1"/>
                </a:solidFill>
                <a:latin typeface="Brandon Grotesque Heavy"/>
              </a:rPr>
              <a:t>TITLE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214176" cy="2141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176" cy="2141755"/>
            </a:xfrm>
            <a:custGeom>
              <a:avLst/>
              <a:gdLst/>
              <a:ahLst/>
              <a:cxnLst/>
              <a:rect l="l" t="t" r="r" b="b"/>
              <a:pathLst>
                <a:path w="214176" h="2141755">
                  <a:moveTo>
                    <a:pt x="0" y="0"/>
                  </a:moveTo>
                  <a:lnTo>
                    <a:pt x="214176" y="0"/>
                  </a:lnTo>
                  <a:lnTo>
                    <a:pt x="214176" y="2141755"/>
                  </a:lnTo>
                  <a:lnTo>
                    <a:pt x="0" y="2141755"/>
                  </a:lnTo>
                  <a:close/>
                </a:path>
              </a:pathLst>
            </a:custGeom>
            <a:solidFill>
              <a:srgbClr val="F051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4176" cy="2189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466992" y="4300642"/>
            <a:ext cx="8923711" cy="4300642"/>
            <a:chOff x="0" y="0"/>
            <a:chExt cx="11898281" cy="573419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9569" r="9569"/>
            <a:stretch>
              <a:fillRect/>
            </a:stretch>
          </p:blipFill>
          <p:spPr>
            <a:xfrm>
              <a:off x="0" y="0"/>
              <a:ext cx="11898281" cy="573419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028700" y="4300642"/>
            <a:ext cx="4219146" cy="4300642"/>
            <a:chOff x="0" y="0"/>
            <a:chExt cx="5625528" cy="5734190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/>
            <a:srcRect l="30884" r="30884"/>
            <a:stretch>
              <a:fillRect/>
            </a:stretch>
          </p:blipFill>
          <p:spPr>
            <a:xfrm>
              <a:off x="0" y="0"/>
              <a:ext cx="5625528" cy="5734190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5247846" y="4300642"/>
            <a:ext cx="4219146" cy="4300642"/>
            <a:chOff x="0" y="0"/>
            <a:chExt cx="5625528" cy="573419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30884" r="30884"/>
            <a:stretch>
              <a:fillRect/>
            </a:stretch>
          </p:blipFill>
          <p:spPr>
            <a:xfrm>
              <a:off x="0" y="0"/>
              <a:ext cx="5625528" cy="5734190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993292" y="1660101"/>
            <a:ext cx="7150708" cy="115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00"/>
              </a:lnSpc>
            </a:pPr>
            <a:r>
              <a:rPr lang="en-US" sz="8600" dirty="0">
                <a:solidFill>
                  <a:srgbClr val="273A80"/>
                </a:solidFill>
                <a:latin typeface="Brandon Grotesque Heavy"/>
              </a:rPr>
              <a:t>SLIDE TITLE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69527" y="1517226"/>
            <a:ext cx="7475919" cy="614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04"/>
              </a:lnSpc>
            </a:pPr>
            <a:r>
              <a:rPr lang="en-US" sz="4200" dirty="0">
                <a:solidFill>
                  <a:srgbClr val="273A80"/>
                </a:solidFill>
                <a:latin typeface="Bely"/>
              </a:rPr>
              <a:t>Body copy.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93292" y="1085850"/>
            <a:ext cx="5421777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4"/>
              </a:lnSpc>
            </a:pPr>
            <a:r>
              <a:rPr lang="en-US" sz="2400" dirty="0">
                <a:solidFill>
                  <a:srgbClr val="C64027"/>
                </a:solidFill>
                <a:latin typeface="Brandon Grotesque Heavy"/>
              </a:rPr>
              <a:t>SUBHEAEDING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3209547" y="4856798"/>
            <a:ext cx="7371594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Hybrid Bold"/>
              </a:rPr>
              <a:t>HOUSTON CHRISTIAN UNIVERSITY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214176" cy="2141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176" cy="2141755"/>
            </a:xfrm>
            <a:custGeom>
              <a:avLst/>
              <a:gdLst/>
              <a:ahLst/>
              <a:cxnLst/>
              <a:rect l="l" t="t" r="r" b="b"/>
              <a:pathLst>
                <a:path w="214176" h="2141755">
                  <a:moveTo>
                    <a:pt x="0" y="0"/>
                  </a:moveTo>
                  <a:lnTo>
                    <a:pt x="214176" y="0"/>
                  </a:lnTo>
                  <a:lnTo>
                    <a:pt x="214176" y="2141755"/>
                  </a:lnTo>
                  <a:lnTo>
                    <a:pt x="0" y="2141755"/>
                  </a:lnTo>
                  <a:close/>
                </a:path>
              </a:pathLst>
            </a:custGeom>
            <a:solidFill>
              <a:srgbClr val="F051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4176" cy="2189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93292" y="1660101"/>
            <a:ext cx="7150708" cy="115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00"/>
              </a:lnSpc>
            </a:pPr>
            <a:r>
              <a:rPr lang="en-US" sz="8600" dirty="0">
                <a:solidFill>
                  <a:srgbClr val="273A80"/>
                </a:solidFill>
                <a:latin typeface="Brandon Grotesque Heavy"/>
              </a:rPr>
              <a:t>TITLE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993292" y="1085850"/>
            <a:ext cx="5421777" cy="313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04"/>
              </a:lnSpc>
            </a:pPr>
            <a:r>
              <a:rPr lang="en-US" sz="2400" dirty="0">
                <a:solidFill>
                  <a:srgbClr val="C64027"/>
                </a:solidFill>
                <a:latin typeface="Brandon Grotesque Heavy"/>
              </a:rPr>
              <a:t>SUBHEADING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993292" y="4184523"/>
            <a:ext cx="6234518" cy="1195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04"/>
              </a:lnSpc>
            </a:pPr>
            <a:r>
              <a:rPr lang="en-US" sz="4200" dirty="0">
                <a:solidFill>
                  <a:srgbClr val="273A80"/>
                </a:solidFill>
                <a:latin typeface="Brandon Grotesque Heavy"/>
              </a:rPr>
              <a:t>Subtitle: </a:t>
            </a:r>
          </a:p>
          <a:p>
            <a:pPr>
              <a:lnSpc>
                <a:spcPts val="4704"/>
              </a:lnSpc>
            </a:pPr>
            <a:r>
              <a:rPr lang="en-US" sz="4200" dirty="0">
                <a:solidFill>
                  <a:srgbClr val="273A80"/>
                </a:solidFill>
                <a:latin typeface="Bely"/>
              </a:rPr>
              <a:t>body copy.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3209547" y="4856798"/>
            <a:ext cx="7371594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 dirty="0">
                <a:solidFill>
                  <a:srgbClr val="FFFFFF"/>
                </a:solidFill>
                <a:latin typeface="Hybrid Bold"/>
              </a:rPr>
              <a:t>HOUSTON CHRISTIAN UNIVERSITY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466992" y="0"/>
            <a:ext cx="8923711" cy="10287000"/>
            <a:chOff x="0" y="0"/>
            <a:chExt cx="11898281" cy="13716000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33097" r="33097"/>
            <a:stretch>
              <a:fillRect/>
            </a:stretch>
          </p:blipFill>
          <p:spPr>
            <a:xfrm>
              <a:off x="0" y="0"/>
              <a:ext cx="11898281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214176" cy="2141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176" cy="2141755"/>
            </a:xfrm>
            <a:custGeom>
              <a:avLst/>
              <a:gdLst/>
              <a:ahLst/>
              <a:cxnLst/>
              <a:rect l="l" t="t" r="r" b="b"/>
              <a:pathLst>
                <a:path w="214176" h="2141755">
                  <a:moveTo>
                    <a:pt x="0" y="0"/>
                  </a:moveTo>
                  <a:lnTo>
                    <a:pt x="214176" y="0"/>
                  </a:lnTo>
                  <a:lnTo>
                    <a:pt x="214176" y="2141755"/>
                  </a:lnTo>
                  <a:lnTo>
                    <a:pt x="0" y="2141755"/>
                  </a:lnTo>
                  <a:close/>
                </a:path>
              </a:pathLst>
            </a:custGeom>
            <a:solidFill>
              <a:srgbClr val="F051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4176" cy="2189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44996" y="7694186"/>
            <a:ext cx="6198008" cy="1135111"/>
            <a:chOff x="0" y="0"/>
            <a:chExt cx="8264010" cy="151348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8264010" cy="1513482"/>
              <a:chOff x="0" y="0"/>
              <a:chExt cx="1632397" cy="29895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632397" cy="298959"/>
              </a:xfrm>
              <a:custGeom>
                <a:avLst/>
                <a:gdLst/>
                <a:ahLst/>
                <a:cxnLst/>
                <a:rect l="l" t="t" r="r" b="b"/>
                <a:pathLst>
                  <a:path w="1632397" h="298959">
                    <a:moveTo>
                      <a:pt x="63704" y="0"/>
                    </a:moveTo>
                    <a:lnTo>
                      <a:pt x="1568693" y="0"/>
                    </a:lnTo>
                    <a:cubicBezTo>
                      <a:pt x="1585588" y="0"/>
                      <a:pt x="1601792" y="6712"/>
                      <a:pt x="1613739" y="18658"/>
                    </a:cubicBezTo>
                    <a:cubicBezTo>
                      <a:pt x="1625685" y="30605"/>
                      <a:pt x="1632397" y="46809"/>
                      <a:pt x="1632397" y="63704"/>
                    </a:cubicBezTo>
                    <a:lnTo>
                      <a:pt x="1632397" y="235255"/>
                    </a:lnTo>
                    <a:cubicBezTo>
                      <a:pt x="1632397" y="252151"/>
                      <a:pt x="1625685" y="268354"/>
                      <a:pt x="1613739" y="280301"/>
                    </a:cubicBezTo>
                    <a:cubicBezTo>
                      <a:pt x="1601792" y="292248"/>
                      <a:pt x="1585588" y="298959"/>
                      <a:pt x="1568693" y="298959"/>
                    </a:cubicBezTo>
                    <a:lnTo>
                      <a:pt x="63704" y="298959"/>
                    </a:lnTo>
                    <a:cubicBezTo>
                      <a:pt x="46809" y="298959"/>
                      <a:pt x="30605" y="292248"/>
                      <a:pt x="18658" y="280301"/>
                    </a:cubicBezTo>
                    <a:cubicBezTo>
                      <a:pt x="6712" y="268354"/>
                      <a:pt x="0" y="252151"/>
                      <a:pt x="0" y="235255"/>
                    </a:cubicBezTo>
                    <a:lnTo>
                      <a:pt x="0" y="63704"/>
                    </a:lnTo>
                    <a:cubicBezTo>
                      <a:pt x="0" y="46809"/>
                      <a:pt x="6712" y="30605"/>
                      <a:pt x="18658" y="18658"/>
                    </a:cubicBezTo>
                    <a:cubicBezTo>
                      <a:pt x="30605" y="6712"/>
                      <a:pt x="46809" y="0"/>
                      <a:pt x="63704" y="0"/>
                    </a:cubicBezTo>
                    <a:close/>
                  </a:path>
                </a:pathLst>
              </a:custGeom>
              <a:solidFill>
                <a:srgbClr val="F05123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57150"/>
                <a:ext cx="1632397" cy="3561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0" y="316051"/>
              <a:ext cx="8264010" cy="82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40"/>
                </a:lnSpc>
              </a:pPr>
              <a:r>
                <a:rPr lang="en-US" sz="3600" dirty="0">
                  <a:solidFill>
                    <a:srgbClr val="FFFFFF"/>
                  </a:solidFill>
                  <a:latin typeface="Brandon Grotesque Heavy"/>
                </a:rPr>
                <a:t>CALL-TO-ACTION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93292" y="1190625"/>
            <a:ext cx="7150708" cy="115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00"/>
              </a:lnSpc>
            </a:pPr>
            <a:r>
              <a:rPr lang="en-US" sz="8600" dirty="0">
                <a:solidFill>
                  <a:srgbClr val="273A80"/>
                </a:solidFill>
                <a:latin typeface="Brandon Grotesque Heavy"/>
              </a:rPr>
              <a:t>TITLE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93292" y="3400928"/>
            <a:ext cx="6730893" cy="614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04"/>
              </a:lnSpc>
            </a:pPr>
            <a:r>
              <a:rPr lang="en-US" sz="4200" dirty="0">
                <a:solidFill>
                  <a:srgbClr val="273A80"/>
                </a:solidFill>
                <a:latin typeface="Bely"/>
              </a:rPr>
              <a:t>Body copy.</a:t>
            </a:r>
          </a:p>
        </p:txBody>
      </p:sp>
      <p:sp>
        <p:nvSpPr>
          <p:cNvPr id="12" name="TextBox 12"/>
          <p:cNvSpPr txBox="1"/>
          <p:nvPr/>
        </p:nvSpPr>
        <p:spPr>
          <a:xfrm rot="-5400000">
            <a:off x="-3209547" y="4856798"/>
            <a:ext cx="7371594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Hybrid Bold"/>
              </a:rPr>
              <a:t>HOUSTON CHRISTIAN UNIVERSITY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465948" y="1036183"/>
            <a:ext cx="5793352" cy="5913718"/>
            <a:chOff x="0" y="0"/>
            <a:chExt cx="7724469" cy="7884957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/>
            <a:srcRect l="30911" r="30911"/>
            <a:stretch>
              <a:fillRect/>
            </a:stretch>
          </p:blipFill>
          <p:spPr>
            <a:xfrm>
              <a:off x="0" y="0"/>
              <a:ext cx="7724469" cy="78849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028700" cy="10287000"/>
            <a:chOff x="0" y="0"/>
            <a:chExt cx="214176" cy="21417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4176" cy="2141755"/>
            </a:xfrm>
            <a:custGeom>
              <a:avLst/>
              <a:gdLst/>
              <a:ahLst/>
              <a:cxnLst/>
              <a:rect l="l" t="t" r="r" b="b"/>
              <a:pathLst>
                <a:path w="214176" h="2141755">
                  <a:moveTo>
                    <a:pt x="0" y="0"/>
                  </a:moveTo>
                  <a:lnTo>
                    <a:pt x="214176" y="0"/>
                  </a:lnTo>
                  <a:lnTo>
                    <a:pt x="214176" y="2141755"/>
                  </a:lnTo>
                  <a:lnTo>
                    <a:pt x="0" y="2141755"/>
                  </a:lnTo>
                  <a:close/>
                </a:path>
              </a:pathLst>
            </a:custGeom>
            <a:solidFill>
              <a:srgbClr val="F051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4176" cy="2189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10543" y="3477572"/>
            <a:ext cx="13341241" cy="805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200" dirty="0">
                <a:solidFill>
                  <a:srgbClr val="273A80"/>
                </a:solidFill>
                <a:latin typeface="Bely"/>
              </a:rPr>
              <a:t>Body copy.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10543" y="1190625"/>
            <a:ext cx="14780358" cy="1158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00"/>
              </a:lnSpc>
            </a:pPr>
            <a:r>
              <a:rPr lang="en-US" sz="8600" dirty="0">
                <a:solidFill>
                  <a:srgbClr val="273A80"/>
                </a:solidFill>
                <a:latin typeface="Brandon Grotesque Heavy"/>
              </a:rPr>
              <a:t>TITLE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10543" y="2576909"/>
            <a:ext cx="14780358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4200" dirty="0">
                <a:solidFill>
                  <a:srgbClr val="C64027"/>
                </a:solidFill>
                <a:latin typeface="Brandon Grotesque Heavy"/>
              </a:rPr>
              <a:t>SUBTITLE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3209547" y="4856798"/>
            <a:ext cx="7371594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Hybrid Bold"/>
              </a:rPr>
              <a:t>HOUSTON CHRISTIAN UNIVERSITY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44" b="-924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8644699" y="8633199"/>
            <a:ext cx="99860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1028700" cy="10287000"/>
            <a:chOff x="0" y="0"/>
            <a:chExt cx="214176" cy="214175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176" cy="2141755"/>
            </a:xfrm>
            <a:custGeom>
              <a:avLst/>
              <a:gdLst/>
              <a:ahLst/>
              <a:cxnLst/>
              <a:rect l="l" t="t" r="r" b="b"/>
              <a:pathLst>
                <a:path w="214176" h="2141755">
                  <a:moveTo>
                    <a:pt x="0" y="0"/>
                  </a:moveTo>
                  <a:lnTo>
                    <a:pt x="214176" y="0"/>
                  </a:lnTo>
                  <a:lnTo>
                    <a:pt x="214176" y="2141755"/>
                  </a:lnTo>
                  <a:lnTo>
                    <a:pt x="0" y="2141755"/>
                  </a:lnTo>
                  <a:close/>
                </a:path>
              </a:pathLst>
            </a:custGeom>
            <a:solidFill>
              <a:srgbClr val="F051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214176" cy="2189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6229968" y="7819147"/>
            <a:ext cx="1374554" cy="1792747"/>
          </a:xfrm>
          <a:custGeom>
            <a:avLst/>
            <a:gdLst/>
            <a:ahLst/>
            <a:cxnLst/>
            <a:rect l="l" t="t" r="r" b="b"/>
            <a:pathLst>
              <a:path w="1374554" h="1792747">
                <a:moveTo>
                  <a:pt x="0" y="0"/>
                </a:moveTo>
                <a:lnTo>
                  <a:pt x="1374554" y="0"/>
                </a:lnTo>
                <a:lnTo>
                  <a:pt x="1374554" y="1792748"/>
                </a:lnTo>
                <a:lnTo>
                  <a:pt x="0" y="1792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346354" y="1236019"/>
            <a:ext cx="11595292" cy="1494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11200" dirty="0">
                <a:solidFill>
                  <a:srgbClr val="FFFFFF"/>
                </a:solidFill>
                <a:latin typeface="Brandon Grotesque Heavy"/>
              </a:rPr>
              <a:t>IN CONCLUSION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505707" y="3017844"/>
            <a:ext cx="13276586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9"/>
              </a:lnSpc>
            </a:pPr>
            <a:r>
              <a:rPr lang="en-US" sz="3399">
                <a:solidFill>
                  <a:srgbClr val="FFFFFF"/>
                </a:solidFill>
                <a:latin typeface="Bely Bold"/>
              </a:rPr>
              <a:t>Body copy.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149996" y="9144852"/>
            <a:ext cx="5988007" cy="482824"/>
            <a:chOff x="0" y="-57151"/>
            <a:chExt cx="7984010" cy="643765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57151"/>
              <a:ext cx="4501836" cy="643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 dirty="0">
                  <a:solidFill>
                    <a:srgbClr val="FFFFFF"/>
                  </a:solidFill>
                  <a:latin typeface="Brandon Grotesque Heavy"/>
                </a:rPr>
                <a:t>PRESENTATION BY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320850" y="-25612"/>
              <a:ext cx="3663160" cy="5950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640"/>
                </a:lnSpc>
              </a:pPr>
              <a:r>
                <a:rPr lang="en-US" sz="2600" dirty="0">
                  <a:solidFill>
                    <a:srgbClr val="F05123"/>
                  </a:solidFill>
                  <a:latin typeface="Brandon Grotesque Heavy"/>
                </a:rPr>
                <a:t>HCU MARKETING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6720780" y="6844780"/>
            <a:ext cx="730965" cy="730965"/>
          </a:xfrm>
          <a:custGeom>
            <a:avLst/>
            <a:gdLst/>
            <a:ahLst/>
            <a:cxnLst/>
            <a:rect l="l" t="t" r="r" b="b"/>
            <a:pathLst>
              <a:path w="730965" h="730965">
                <a:moveTo>
                  <a:pt x="0" y="0"/>
                </a:moveTo>
                <a:lnTo>
                  <a:pt x="730966" y="0"/>
                </a:lnTo>
                <a:lnTo>
                  <a:pt x="730966" y="730966"/>
                </a:lnTo>
                <a:lnTo>
                  <a:pt x="0" y="730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8802767" y="6749056"/>
            <a:ext cx="862733" cy="862733"/>
          </a:xfrm>
          <a:custGeom>
            <a:avLst/>
            <a:gdLst/>
            <a:ahLst/>
            <a:cxnLst/>
            <a:rect l="l" t="t" r="r" b="b"/>
            <a:pathLst>
              <a:path w="862733" h="862733">
                <a:moveTo>
                  <a:pt x="0" y="0"/>
                </a:moveTo>
                <a:lnTo>
                  <a:pt x="862733" y="0"/>
                </a:lnTo>
                <a:lnTo>
                  <a:pt x="862733" y="862733"/>
                </a:lnTo>
                <a:lnTo>
                  <a:pt x="0" y="862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0889014" y="6874620"/>
            <a:ext cx="678205" cy="671285"/>
          </a:xfrm>
          <a:custGeom>
            <a:avLst/>
            <a:gdLst/>
            <a:ahLst/>
            <a:cxnLst/>
            <a:rect l="l" t="t" r="r" b="b"/>
            <a:pathLst>
              <a:path w="678205" h="671285">
                <a:moveTo>
                  <a:pt x="0" y="0"/>
                </a:moveTo>
                <a:lnTo>
                  <a:pt x="678206" y="0"/>
                </a:lnTo>
                <a:lnTo>
                  <a:pt x="678206" y="671285"/>
                </a:lnTo>
                <a:lnTo>
                  <a:pt x="0" y="6712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242" t="-15773" r="-14960" b="-157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7661296" y="6714462"/>
            <a:ext cx="931921" cy="931921"/>
          </a:xfrm>
          <a:custGeom>
            <a:avLst/>
            <a:gdLst/>
            <a:ahLst/>
            <a:cxnLst/>
            <a:rect l="l" t="t" r="r" b="b"/>
            <a:pathLst>
              <a:path w="931921" h="931921">
                <a:moveTo>
                  <a:pt x="0" y="0"/>
                </a:moveTo>
                <a:lnTo>
                  <a:pt x="931921" y="0"/>
                </a:lnTo>
                <a:lnTo>
                  <a:pt x="931921" y="931921"/>
                </a:lnTo>
                <a:lnTo>
                  <a:pt x="0" y="9319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875050" y="6821143"/>
            <a:ext cx="791636" cy="790646"/>
          </a:xfrm>
          <a:custGeom>
            <a:avLst/>
            <a:gdLst/>
            <a:ahLst/>
            <a:cxnLst/>
            <a:rect l="l" t="t" r="r" b="b"/>
            <a:pathLst>
              <a:path w="791636" h="790646">
                <a:moveTo>
                  <a:pt x="0" y="0"/>
                </a:moveTo>
                <a:lnTo>
                  <a:pt x="791635" y="0"/>
                </a:lnTo>
                <a:lnTo>
                  <a:pt x="791635" y="790646"/>
                </a:lnTo>
                <a:lnTo>
                  <a:pt x="0" y="79064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 rot="-5400000">
            <a:off x="-3209547" y="4856798"/>
            <a:ext cx="7371594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Hybrid Bold"/>
              </a:rPr>
              <a:t>HOUSTON CHRISTIAN UNIVERSITY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44" b="-924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028700" cy="10287000"/>
            <a:chOff x="0" y="0"/>
            <a:chExt cx="214176" cy="21417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176" cy="2141755"/>
            </a:xfrm>
            <a:custGeom>
              <a:avLst/>
              <a:gdLst/>
              <a:ahLst/>
              <a:cxnLst/>
              <a:rect l="l" t="t" r="r" b="b"/>
              <a:pathLst>
                <a:path w="214176" h="2141755">
                  <a:moveTo>
                    <a:pt x="0" y="0"/>
                  </a:moveTo>
                  <a:lnTo>
                    <a:pt x="214176" y="0"/>
                  </a:lnTo>
                  <a:lnTo>
                    <a:pt x="214176" y="2141755"/>
                  </a:lnTo>
                  <a:lnTo>
                    <a:pt x="0" y="2141755"/>
                  </a:lnTo>
                  <a:close/>
                </a:path>
              </a:pathLst>
            </a:custGeom>
            <a:solidFill>
              <a:srgbClr val="F0512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14176" cy="21893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6229968" y="7819147"/>
            <a:ext cx="1374554" cy="1792747"/>
          </a:xfrm>
          <a:custGeom>
            <a:avLst/>
            <a:gdLst/>
            <a:ahLst/>
            <a:cxnLst/>
            <a:rect l="l" t="t" r="r" b="b"/>
            <a:pathLst>
              <a:path w="1374554" h="1792747">
                <a:moveTo>
                  <a:pt x="0" y="0"/>
                </a:moveTo>
                <a:lnTo>
                  <a:pt x="1374554" y="0"/>
                </a:lnTo>
                <a:lnTo>
                  <a:pt x="1374554" y="1792748"/>
                </a:lnTo>
                <a:lnTo>
                  <a:pt x="0" y="1792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3346354" y="1236019"/>
            <a:ext cx="11595292" cy="1494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11200">
                <a:solidFill>
                  <a:srgbClr val="FFFFFF"/>
                </a:solidFill>
                <a:latin typeface="Brandon Grotesque Heavy"/>
              </a:rPr>
              <a:t>QUESTIONS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25583" y="4981575"/>
            <a:ext cx="10739742" cy="164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200">
                <a:solidFill>
                  <a:srgbClr val="FFFFFF"/>
                </a:solidFill>
                <a:latin typeface="Brandon Grotesque Heavy"/>
              </a:rPr>
              <a:t>FOR ADDITIONAL QUESTIONS CONTACT US AT [xx]@HC.EDU</a:t>
            </a:r>
          </a:p>
        </p:txBody>
      </p:sp>
      <p:sp>
        <p:nvSpPr>
          <p:cNvPr id="9" name="TextBox 9"/>
          <p:cNvSpPr txBox="1"/>
          <p:nvPr/>
        </p:nvSpPr>
        <p:spPr>
          <a:xfrm rot="-5400000">
            <a:off x="-3209547" y="4856798"/>
            <a:ext cx="7371594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Hybrid Bold"/>
              </a:rPr>
              <a:t>HOUSTON CHRISTIAN UNIVERSITY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67</Words>
  <Application>Microsoft Macintosh PowerPoint</Application>
  <PresentationFormat>Custom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Bely</vt:lpstr>
      <vt:lpstr>Bely Bold</vt:lpstr>
      <vt:lpstr>Calibri</vt:lpstr>
      <vt:lpstr>Brandon Grotesque Heavy</vt:lpstr>
      <vt:lpstr>Hybrid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HCU PPT Template</dc:title>
  <cp:lastModifiedBy>Kaylah K Hubbard</cp:lastModifiedBy>
  <cp:revision>2</cp:revision>
  <dcterms:created xsi:type="dcterms:W3CDTF">2006-08-16T00:00:00Z</dcterms:created>
  <dcterms:modified xsi:type="dcterms:W3CDTF">2024-01-03T19:41:00Z</dcterms:modified>
  <dc:identifier>DAF42wuCgH8</dc:identifier>
</cp:coreProperties>
</file>