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725" r:id="rId5"/>
    <p:sldId id="1722" r:id="rId6"/>
    <p:sldId id="1723" r:id="rId7"/>
    <p:sldId id="1726" r:id="rId8"/>
    <p:sldId id="172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A80"/>
    <a:srgbClr val="253982"/>
    <a:srgbClr val="014B8D"/>
    <a:srgbClr val="F05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>
        <p:scale>
          <a:sx n="89" d="100"/>
          <a:sy n="89" d="100"/>
        </p:scale>
        <p:origin x="328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DBE9-7400-4573-A3D4-561056AAE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FD51B-041A-487A-9CA7-0236ADBBB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FFC7F-D956-4B26-994F-88D83BFF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B0EB7-5812-4D4C-A607-9682388A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91810-6B84-4E10-8924-82247941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2D5B-B026-4135-B5F0-92F93041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1AA73-9FE4-41F4-BB6A-11FD04926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DAA70-AEA0-4BA2-9DC8-FF214B5B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4F675-09C9-4563-B0DE-6F072C7D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D1A9B-CB38-4104-9C1B-9750C343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E5315-1B91-4E4F-AA51-D64F635E2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75291-ECD9-4330-A2F7-89E5A16F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E568A-4DDA-4F92-A338-39772D5B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80D26-CB1B-4248-8C43-7A43E788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8844E-BA57-4D1E-8563-4542D90C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B45A-BD6B-4145-BB2E-F5E28B56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39E7-4D22-43A4-8A13-EC4D7F29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45E2D-2E92-4B89-8C69-3F926681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294A3-12E0-47B5-A61F-FFF308FE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2D0F7-1945-47A3-9831-3033BEC1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6FAE-AA54-4843-83E7-A95524A87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B962F-451F-41A5-96BB-F928D80A3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C51E-131E-4DBD-9CE0-1A0B483F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CA97A-F233-4F7C-A17F-CA7BC465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3A19-C574-4EA6-BFD9-255F9C6B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0AF9-2D28-45D4-BB6E-D45FFFE8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ACF10-6A7D-4ABB-810E-4337B792D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83D1A-BFD1-4392-A23F-61F83FCC3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D78E5-D346-4500-8405-AE88FCCD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8D9F6-55AB-4685-AB4A-2D95A140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FA45E-9013-4EAC-B2C9-5F4585DB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4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F643-AC6E-4A0C-8DD2-73847504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EBA1A-1494-41B0-9BFC-37BA9F446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F95FC-A758-47FB-BBF1-0F5FD2FF7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E0988-C220-4A05-8041-B6B3287EC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35C8B-AC20-4F0D-B835-F292D945A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8AE6A-233D-41A4-9FD8-146E7483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01E5DB-6115-468D-BB93-D75E7DF3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CF714-225F-4249-A61B-097A376A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9CF9-E047-4F9B-87A7-7F9BD486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768C-1FA1-4146-ABE3-093342BB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07268-36C0-42E4-B5A7-68A9AA63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346F9-A137-4B06-9C78-E86DB0DA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3F2E8-AC78-4B52-A9F9-F5C6DC05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C715D-6532-43A3-A79B-6C3CAC69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B9E8A-4A73-452C-80AF-9D969980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5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140C-41E8-43E7-A42C-5E88BD85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E0DFF-FC29-415A-A3DB-AC4EDFDCE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E181C-7EE1-4F3C-8697-075E7E677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55281-FFEC-4E8A-ADB2-4E518E59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0C79-8417-4E03-ACB8-5F6E5209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1392A-2AB6-42BE-B0D3-9976E253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6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53A5-CFD5-4FBF-81DE-43BBB2B0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06865-97F0-41FA-A6A2-DA9A379A7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1F1BB-71D2-4964-B28C-C7CF15543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85A2-E0FB-407D-A275-6B530F51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87E8C-B4DA-4804-AA89-B710ACAF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3ED16-1A0B-45B7-AB5B-BFD19011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2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91F49-7EE1-446D-B423-80203570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4FAA9-EE16-49C6-9EF1-AEBD32609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5937A-4796-48AB-B8AA-344C0B9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95B4C-C1C0-4E0D-AB63-E075FB4CC9EF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7ED9-23E1-4E31-A288-6FD548D08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286B6-42E4-429E-BB38-6AD18D363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3EBE-CB63-4452-B32C-4A6D8B52D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A3D19F-1DD3-39F0-132D-ACEA1A35364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73A80">
                  <a:shade val="30000"/>
                  <a:satMod val="115000"/>
                </a:srgbClr>
              </a:gs>
              <a:gs pos="50000">
                <a:srgbClr val="273A80">
                  <a:shade val="67500"/>
                  <a:satMod val="115000"/>
                </a:srgbClr>
              </a:gs>
              <a:gs pos="100000">
                <a:srgbClr val="273A8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reeform 6">
            <a:extLst>
              <a:ext uri="{FF2B5EF4-FFF2-40B4-BE49-F238E27FC236}">
                <a16:creationId xmlns:a16="http://schemas.microsoft.com/office/drawing/2014/main" id="{70E50A91-A19A-EC9E-85D1-9CE1D7E99FA5}"/>
              </a:ext>
            </a:extLst>
          </p:cNvPr>
          <p:cNvSpPr/>
          <p:nvPr/>
        </p:nvSpPr>
        <p:spPr>
          <a:xfrm>
            <a:off x="4083239" y="807773"/>
            <a:ext cx="3737220" cy="2131521"/>
          </a:xfrm>
          <a:custGeom>
            <a:avLst/>
            <a:gdLst/>
            <a:ahLst/>
            <a:cxnLst/>
            <a:rect l="l" t="t" r="r" b="b"/>
            <a:pathLst>
              <a:path w="3737220" h="2131521">
                <a:moveTo>
                  <a:pt x="0" y="0"/>
                </a:moveTo>
                <a:lnTo>
                  <a:pt x="3737220" y="0"/>
                </a:lnTo>
                <a:lnTo>
                  <a:pt x="3737220" y="2131521"/>
                </a:lnTo>
                <a:lnTo>
                  <a:pt x="0" y="21315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C8D71E-E784-8F16-EE1E-A9D117ABEA7A}"/>
              </a:ext>
            </a:extLst>
          </p:cNvPr>
          <p:cNvSpPr txBox="1"/>
          <p:nvPr/>
        </p:nvSpPr>
        <p:spPr>
          <a:xfrm>
            <a:off x="3121631" y="3786948"/>
            <a:ext cx="5948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1813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84598A-416F-48F3-A2AA-32F111CB0E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b="76553"/>
          <a:stretch/>
        </p:blipFill>
        <p:spPr>
          <a:xfrm>
            <a:off x="0" y="0"/>
            <a:ext cx="12191999" cy="1013616"/>
          </a:xfrm>
          <a:prstGeom prst="rect">
            <a:avLst/>
          </a:prstGeom>
          <a:solidFill>
            <a:srgbClr val="014B8D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FFEC2-7A74-442F-9530-57BE848B94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3" b="8039"/>
          <a:stretch/>
        </p:blipFill>
        <p:spPr>
          <a:xfrm>
            <a:off x="10292316" y="1"/>
            <a:ext cx="1890550" cy="9263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5010E5-16B5-4175-9B25-9A4123986478}"/>
              </a:ext>
            </a:extLst>
          </p:cNvPr>
          <p:cNvCxnSpPr>
            <a:cxnSpLocks/>
          </p:cNvCxnSpPr>
          <p:nvPr/>
        </p:nvCxnSpPr>
        <p:spPr>
          <a:xfrm>
            <a:off x="-3545" y="6828903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5E3F7C-522C-4082-ACCA-BA09C5468840}"/>
              </a:ext>
            </a:extLst>
          </p:cNvPr>
          <p:cNvCxnSpPr>
            <a:cxnSpLocks/>
          </p:cNvCxnSpPr>
          <p:nvPr/>
        </p:nvCxnSpPr>
        <p:spPr>
          <a:xfrm>
            <a:off x="-4890" y="1024760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>
            <a:extLst>
              <a:ext uri="{FF2B5EF4-FFF2-40B4-BE49-F238E27FC236}">
                <a16:creationId xmlns:a16="http://schemas.microsoft.com/office/drawing/2014/main" id="{156D1E8A-D955-4BA8-9E8A-752657D272FE}"/>
              </a:ext>
            </a:extLst>
          </p:cNvPr>
          <p:cNvSpPr txBox="1">
            <a:spLocks/>
          </p:cNvSpPr>
          <p:nvPr/>
        </p:nvSpPr>
        <p:spPr bwMode="auto">
          <a:xfrm>
            <a:off x="358775" y="123426"/>
            <a:ext cx="826910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41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16558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84598A-416F-48F3-A2AA-32F111CB0E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b="76553"/>
          <a:stretch/>
        </p:blipFill>
        <p:spPr>
          <a:xfrm>
            <a:off x="0" y="0"/>
            <a:ext cx="12191999" cy="1013616"/>
          </a:xfrm>
          <a:prstGeom prst="rect">
            <a:avLst/>
          </a:prstGeom>
          <a:solidFill>
            <a:srgbClr val="014B8D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FFEC2-7A74-442F-9530-57BE848B94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3" b="8039"/>
          <a:stretch/>
        </p:blipFill>
        <p:spPr>
          <a:xfrm>
            <a:off x="10292316" y="1"/>
            <a:ext cx="1890550" cy="9263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5010E5-16B5-4175-9B25-9A4123986478}"/>
              </a:ext>
            </a:extLst>
          </p:cNvPr>
          <p:cNvCxnSpPr>
            <a:cxnSpLocks/>
          </p:cNvCxnSpPr>
          <p:nvPr/>
        </p:nvCxnSpPr>
        <p:spPr>
          <a:xfrm>
            <a:off x="-3545" y="6828903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5E3F7C-522C-4082-ACCA-BA09C5468840}"/>
              </a:ext>
            </a:extLst>
          </p:cNvPr>
          <p:cNvCxnSpPr>
            <a:cxnSpLocks/>
          </p:cNvCxnSpPr>
          <p:nvPr/>
        </p:nvCxnSpPr>
        <p:spPr>
          <a:xfrm>
            <a:off x="-4890" y="1024760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>
            <a:extLst>
              <a:ext uri="{FF2B5EF4-FFF2-40B4-BE49-F238E27FC236}">
                <a16:creationId xmlns:a16="http://schemas.microsoft.com/office/drawing/2014/main" id="{156D1E8A-D955-4BA8-9E8A-752657D272FE}"/>
              </a:ext>
            </a:extLst>
          </p:cNvPr>
          <p:cNvSpPr txBox="1">
            <a:spLocks/>
          </p:cNvSpPr>
          <p:nvPr/>
        </p:nvSpPr>
        <p:spPr bwMode="auto">
          <a:xfrm>
            <a:off x="358775" y="123426"/>
            <a:ext cx="826910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41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Insert 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3CD2E4-B292-43E5-82A9-4D5FDDCB32A4}"/>
              </a:ext>
            </a:extLst>
          </p:cNvPr>
          <p:cNvSpPr txBox="1"/>
          <p:nvPr/>
        </p:nvSpPr>
        <p:spPr>
          <a:xfrm>
            <a:off x="5823551" y="2185717"/>
            <a:ext cx="608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grpSp>
        <p:nvGrpSpPr>
          <p:cNvPr id="3" name="Group 13">
            <a:extLst>
              <a:ext uri="{FF2B5EF4-FFF2-40B4-BE49-F238E27FC236}">
                <a16:creationId xmlns:a16="http://schemas.microsoft.com/office/drawing/2014/main" id="{7CBAC1CA-D0E2-039E-3327-0CFDF3910FCC}"/>
              </a:ext>
            </a:extLst>
          </p:cNvPr>
          <p:cNvGrpSpPr/>
          <p:nvPr/>
        </p:nvGrpSpPr>
        <p:grpSpPr>
          <a:xfrm>
            <a:off x="974096" y="1969255"/>
            <a:ext cx="3804379" cy="3883421"/>
            <a:chOff x="0" y="0"/>
            <a:chExt cx="7724469" cy="7884957"/>
          </a:xfrm>
        </p:grpSpPr>
        <p:pic>
          <p:nvPicPr>
            <p:cNvPr id="4" name="Picture 14">
              <a:extLst>
                <a:ext uri="{FF2B5EF4-FFF2-40B4-BE49-F238E27FC236}">
                  <a16:creationId xmlns:a16="http://schemas.microsoft.com/office/drawing/2014/main" id="{F06B70CC-C342-ED4E-4FF4-D5F9B1B98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0911" r="30911"/>
            <a:stretch>
              <a:fillRect/>
            </a:stretch>
          </p:blipFill>
          <p:spPr>
            <a:xfrm>
              <a:off x="0" y="0"/>
              <a:ext cx="7724469" cy="7884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758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84598A-416F-48F3-A2AA-32F111CB0E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b="76553"/>
          <a:stretch/>
        </p:blipFill>
        <p:spPr>
          <a:xfrm>
            <a:off x="0" y="0"/>
            <a:ext cx="12191999" cy="1013616"/>
          </a:xfrm>
          <a:prstGeom prst="rect">
            <a:avLst/>
          </a:prstGeom>
          <a:solidFill>
            <a:srgbClr val="014B8D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FFEC2-7A74-442F-9530-57BE848B94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3" b="8039"/>
          <a:stretch/>
        </p:blipFill>
        <p:spPr>
          <a:xfrm>
            <a:off x="10292316" y="1"/>
            <a:ext cx="1890550" cy="9263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5010E5-16B5-4175-9B25-9A4123986478}"/>
              </a:ext>
            </a:extLst>
          </p:cNvPr>
          <p:cNvCxnSpPr>
            <a:cxnSpLocks/>
          </p:cNvCxnSpPr>
          <p:nvPr/>
        </p:nvCxnSpPr>
        <p:spPr>
          <a:xfrm>
            <a:off x="-3545" y="6828903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5E3F7C-522C-4082-ACCA-BA09C5468840}"/>
              </a:ext>
            </a:extLst>
          </p:cNvPr>
          <p:cNvCxnSpPr>
            <a:cxnSpLocks/>
          </p:cNvCxnSpPr>
          <p:nvPr/>
        </p:nvCxnSpPr>
        <p:spPr>
          <a:xfrm>
            <a:off x="-4890" y="1024760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>
            <a:extLst>
              <a:ext uri="{FF2B5EF4-FFF2-40B4-BE49-F238E27FC236}">
                <a16:creationId xmlns:a16="http://schemas.microsoft.com/office/drawing/2014/main" id="{156D1E8A-D955-4BA8-9E8A-752657D272FE}"/>
              </a:ext>
            </a:extLst>
          </p:cNvPr>
          <p:cNvSpPr txBox="1">
            <a:spLocks/>
          </p:cNvSpPr>
          <p:nvPr/>
        </p:nvSpPr>
        <p:spPr bwMode="auto">
          <a:xfrm>
            <a:off x="358775" y="123426"/>
            <a:ext cx="826910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41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Insert 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3CD2E4-B292-43E5-82A9-4D5FDDCB32A4}"/>
              </a:ext>
            </a:extLst>
          </p:cNvPr>
          <p:cNvSpPr txBox="1"/>
          <p:nvPr/>
        </p:nvSpPr>
        <p:spPr>
          <a:xfrm>
            <a:off x="2480183" y="2413337"/>
            <a:ext cx="67523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Mercury SSm A"/>
              </a:rPr>
              <a:t>Lorem ipsum dolor sit </a:t>
            </a:r>
            <a:r>
              <a:rPr lang="en-US" b="0" i="0" dirty="0" err="1">
                <a:effectLst/>
                <a:latin typeface="Mercury SSm A"/>
              </a:rPr>
              <a:t>amet</a:t>
            </a:r>
            <a:r>
              <a:rPr lang="en-US" b="0" i="0" dirty="0">
                <a:effectLst/>
                <a:latin typeface="Mercury SSm A"/>
              </a:rPr>
              <a:t>, </a:t>
            </a:r>
            <a:r>
              <a:rPr lang="en-US" b="0" i="0" dirty="0" err="1">
                <a:effectLst/>
                <a:latin typeface="Mercury SSm A"/>
              </a:rPr>
              <a:t>consectetur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adipiscing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elit</a:t>
            </a:r>
            <a:r>
              <a:rPr lang="en-US" b="0" i="0" dirty="0">
                <a:effectLst/>
                <a:latin typeface="Mercury SSm A"/>
              </a:rPr>
              <a:t>, sed do </a:t>
            </a:r>
            <a:r>
              <a:rPr lang="en-US" b="0" i="0" dirty="0" err="1">
                <a:effectLst/>
                <a:latin typeface="Mercury SSm A"/>
              </a:rPr>
              <a:t>eiusmod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tempor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incididunt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ut</a:t>
            </a:r>
            <a:r>
              <a:rPr lang="en-US" b="0" i="0" dirty="0">
                <a:effectLst/>
                <a:latin typeface="Mercury SSm A"/>
              </a:rPr>
              <a:t> labore et dolore magna </a:t>
            </a:r>
            <a:r>
              <a:rPr lang="en-US" b="0" i="0" dirty="0" err="1">
                <a:effectLst/>
                <a:latin typeface="Mercury SSm A"/>
              </a:rPr>
              <a:t>aliqua</a:t>
            </a:r>
            <a:r>
              <a:rPr lang="en-US" b="0" i="0" dirty="0">
                <a:effectLst/>
                <a:latin typeface="Mercury SSm A"/>
              </a:rPr>
              <a:t>. Ut </a:t>
            </a:r>
            <a:r>
              <a:rPr lang="en-US" b="0" i="0" dirty="0" err="1">
                <a:effectLst/>
                <a:latin typeface="Mercury SSm A"/>
              </a:rPr>
              <a:t>enim</a:t>
            </a:r>
            <a:r>
              <a:rPr lang="en-US" b="0" i="0" dirty="0">
                <a:effectLst/>
                <a:latin typeface="Mercury SSm A"/>
              </a:rPr>
              <a:t> ad minim </a:t>
            </a:r>
            <a:r>
              <a:rPr lang="en-US" b="0" i="0" dirty="0" err="1">
                <a:effectLst/>
                <a:latin typeface="Mercury SSm A"/>
              </a:rPr>
              <a:t>veniam</a:t>
            </a:r>
            <a:r>
              <a:rPr lang="en-US" b="0" i="0" dirty="0">
                <a:effectLst/>
                <a:latin typeface="Mercury SSm A"/>
              </a:rPr>
              <a:t>, </a:t>
            </a:r>
            <a:r>
              <a:rPr lang="en-US" b="0" i="0" dirty="0" err="1">
                <a:effectLst/>
                <a:latin typeface="Mercury SSm A"/>
              </a:rPr>
              <a:t>quis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nostrud</a:t>
            </a:r>
            <a:r>
              <a:rPr lang="en-US" b="0" i="0" dirty="0">
                <a:effectLst/>
                <a:latin typeface="Mercury SSm A"/>
              </a:rPr>
              <a:t> exercitation </a:t>
            </a:r>
            <a:r>
              <a:rPr lang="en-US" b="0" i="0" dirty="0" err="1">
                <a:effectLst/>
                <a:latin typeface="Mercury SSm A"/>
              </a:rPr>
              <a:t>ullamco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laboris</a:t>
            </a:r>
            <a:r>
              <a:rPr lang="en-US" b="0" i="0" dirty="0">
                <a:effectLst/>
                <a:latin typeface="Mercury SSm A"/>
              </a:rPr>
              <a:t> nisi </a:t>
            </a:r>
            <a:r>
              <a:rPr lang="en-US" b="0" i="0" dirty="0" err="1">
                <a:effectLst/>
                <a:latin typeface="Mercury SSm A"/>
              </a:rPr>
              <a:t>ut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aliquip</a:t>
            </a:r>
            <a:r>
              <a:rPr lang="en-US" b="0" i="0" dirty="0">
                <a:effectLst/>
                <a:latin typeface="Mercury SSm A"/>
              </a:rPr>
              <a:t> ex </a:t>
            </a:r>
            <a:r>
              <a:rPr lang="en-US" b="0" i="0" dirty="0" err="1">
                <a:effectLst/>
                <a:latin typeface="Mercury SSm A"/>
              </a:rPr>
              <a:t>ea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commodo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consequat</a:t>
            </a:r>
            <a:r>
              <a:rPr lang="en-US" b="0" i="0" dirty="0">
                <a:effectLst/>
                <a:latin typeface="Mercury SSm A"/>
              </a:rPr>
              <a:t>. Duis </a:t>
            </a:r>
            <a:r>
              <a:rPr lang="en-US" b="0" i="0" dirty="0" err="1">
                <a:effectLst/>
                <a:latin typeface="Mercury SSm A"/>
              </a:rPr>
              <a:t>aute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irure</a:t>
            </a:r>
            <a:r>
              <a:rPr lang="en-US" b="0" i="0" dirty="0">
                <a:effectLst/>
                <a:latin typeface="Mercury SSm A"/>
              </a:rPr>
              <a:t> dolor in </a:t>
            </a:r>
            <a:r>
              <a:rPr lang="en-US" b="0" i="0" dirty="0" err="1">
                <a:effectLst/>
                <a:latin typeface="Mercury SSm A"/>
              </a:rPr>
              <a:t>reprehenderit</a:t>
            </a:r>
            <a:r>
              <a:rPr lang="en-US" b="0" i="0" dirty="0">
                <a:effectLst/>
                <a:latin typeface="Mercury SSm A"/>
              </a:rPr>
              <a:t> in </a:t>
            </a:r>
            <a:r>
              <a:rPr lang="en-US" b="0" i="0" dirty="0" err="1">
                <a:effectLst/>
                <a:latin typeface="Mercury SSm A"/>
              </a:rPr>
              <a:t>voluptate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velit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esse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cillum</a:t>
            </a:r>
            <a:r>
              <a:rPr lang="en-US" b="0" i="0" dirty="0">
                <a:effectLst/>
                <a:latin typeface="Mercury SSm A"/>
              </a:rPr>
              <a:t> dolore </a:t>
            </a:r>
            <a:r>
              <a:rPr lang="en-US" b="0" i="0" dirty="0" err="1">
                <a:effectLst/>
                <a:latin typeface="Mercury SSm A"/>
              </a:rPr>
              <a:t>eu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fugiat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nulla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pariatur</a:t>
            </a:r>
            <a:r>
              <a:rPr lang="en-US" b="0" i="0" dirty="0">
                <a:effectLst/>
                <a:latin typeface="Mercury SSm A"/>
              </a:rPr>
              <a:t>. </a:t>
            </a:r>
            <a:r>
              <a:rPr lang="en-US" b="0" i="0" dirty="0" err="1">
                <a:effectLst/>
                <a:latin typeface="Mercury SSm A"/>
              </a:rPr>
              <a:t>Excepteur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sint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occaecat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cupidatat</a:t>
            </a:r>
            <a:r>
              <a:rPr lang="en-US" b="0" i="0" dirty="0">
                <a:effectLst/>
                <a:latin typeface="Mercury SSm A"/>
              </a:rPr>
              <a:t> non </a:t>
            </a:r>
            <a:r>
              <a:rPr lang="en-US" b="0" i="0" dirty="0" err="1">
                <a:effectLst/>
                <a:latin typeface="Mercury SSm A"/>
              </a:rPr>
              <a:t>proident</a:t>
            </a:r>
            <a:r>
              <a:rPr lang="en-US" b="0" i="0" dirty="0">
                <a:effectLst/>
                <a:latin typeface="Mercury SSm A"/>
              </a:rPr>
              <a:t>, sunt in culpa qui </a:t>
            </a:r>
            <a:r>
              <a:rPr lang="en-US" b="0" i="0" dirty="0" err="1">
                <a:effectLst/>
                <a:latin typeface="Mercury SSm A"/>
              </a:rPr>
              <a:t>officia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deserunt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mollit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anim</a:t>
            </a:r>
            <a:r>
              <a:rPr lang="en-US" b="0" i="0" dirty="0">
                <a:effectLst/>
                <a:latin typeface="Mercury SSm A"/>
              </a:rPr>
              <a:t> id </a:t>
            </a:r>
            <a:r>
              <a:rPr lang="en-US" b="0" i="0" dirty="0" err="1">
                <a:effectLst/>
                <a:latin typeface="Mercury SSm A"/>
              </a:rPr>
              <a:t>est</a:t>
            </a:r>
            <a:r>
              <a:rPr lang="en-US" b="0" i="0" dirty="0">
                <a:effectLst/>
                <a:latin typeface="Mercury SSm A"/>
              </a:rPr>
              <a:t> </a:t>
            </a:r>
            <a:r>
              <a:rPr lang="en-US" b="0" i="0" dirty="0" err="1">
                <a:effectLst/>
                <a:latin typeface="Mercury SSm A"/>
              </a:rPr>
              <a:t>laborum</a:t>
            </a:r>
            <a:r>
              <a:rPr lang="en-US" b="0" i="0" dirty="0">
                <a:effectLst/>
                <a:latin typeface="Mercury SSm A"/>
              </a:rPr>
              <a:t>.</a:t>
            </a:r>
            <a:endParaRPr lang="en-US" dirty="0"/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389F803F-6093-8A9C-7C0A-3A88005136FE}"/>
              </a:ext>
            </a:extLst>
          </p:cNvPr>
          <p:cNvGrpSpPr/>
          <p:nvPr/>
        </p:nvGrpSpPr>
        <p:grpSpPr>
          <a:xfrm>
            <a:off x="2833689" y="4664554"/>
            <a:ext cx="9358311" cy="2150321"/>
            <a:chOff x="0" y="0"/>
            <a:chExt cx="11898281" cy="57341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A44C224F-FED1-F8AF-9A47-D18CAABA9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9569" r="9569"/>
            <a:stretch>
              <a:fillRect/>
            </a:stretch>
          </p:blipFill>
          <p:spPr>
            <a:xfrm>
              <a:off x="0" y="0"/>
              <a:ext cx="11898281" cy="5734190"/>
            </a:xfrm>
            <a:prstGeom prst="rect">
              <a:avLst/>
            </a:prstGeom>
          </p:spPr>
        </p:pic>
      </p:grpSp>
      <p:grpSp>
        <p:nvGrpSpPr>
          <p:cNvPr id="6" name="Group 9">
            <a:extLst>
              <a:ext uri="{FF2B5EF4-FFF2-40B4-BE49-F238E27FC236}">
                <a16:creationId xmlns:a16="http://schemas.microsoft.com/office/drawing/2014/main" id="{D6FB35B6-AEF8-71AE-D188-D46B26C63A8F}"/>
              </a:ext>
            </a:extLst>
          </p:cNvPr>
          <p:cNvGrpSpPr/>
          <p:nvPr/>
        </p:nvGrpSpPr>
        <p:grpSpPr>
          <a:xfrm>
            <a:off x="-477916" y="4664814"/>
            <a:ext cx="4005390" cy="2150321"/>
            <a:chOff x="0" y="0"/>
            <a:chExt cx="5625528" cy="5734190"/>
          </a:xfrm>
        </p:grpSpPr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id="{A767EA37-0943-124E-3EE9-993979C23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0884" r="30884"/>
            <a:stretch>
              <a:fillRect/>
            </a:stretch>
          </p:blipFill>
          <p:spPr>
            <a:xfrm>
              <a:off x="0" y="0"/>
              <a:ext cx="5625528" cy="5734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27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84598A-416F-48F3-A2AA-32F111CB0E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b="76553"/>
          <a:stretch/>
        </p:blipFill>
        <p:spPr>
          <a:xfrm>
            <a:off x="0" y="0"/>
            <a:ext cx="12191999" cy="1013616"/>
          </a:xfrm>
          <a:prstGeom prst="rect">
            <a:avLst/>
          </a:prstGeom>
          <a:solidFill>
            <a:srgbClr val="014B8D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FFEC2-7A74-442F-9530-57BE848B94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3" b="8039"/>
          <a:stretch/>
        </p:blipFill>
        <p:spPr>
          <a:xfrm>
            <a:off x="10292316" y="1"/>
            <a:ext cx="1890550" cy="92631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5010E5-16B5-4175-9B25-9A4123986478}"/>
              </a:ext>
            </a:extLst>
          </p:cNvPr>
          <p:cNvCxnSpPr>
            <a:cxnSpLocks/>
          </p:cNvCxnSpPr>
          <p:nvPr/>
        </p:nvCxnSpPr>
        <p:spPr>
          <a:xfrm>
            <a:off x="-3545" y="6828903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5E3F7C-522C-4082-ACCA-BA09C5468840}"/>
              </a:ext>
            </a:extLst>
          </p:cNvPr>
          <p:cNvCxnSpPr>
            <a:cxnSpLocks/>
          </p:cNvCxnSpPr>
          <p:nvPr/>
        </p:nvCxnSpPr>
        <p:spPr>
          <a:xfrm>
            <a:off x="-4890" y="1024760"/>
            <a:ext cx="12201154" cy="0"/>
          </a:xfrm>
          <a:prstGeom prst="line">
            <a:avLst/>
          </a:prstGeom>
          <a:ln w="76200">
            <a:solidFill>
              <a:srgbClr val="F05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7">
            <a:extLst>
              <a:ext uri="{FF2B5EF4-FFF2-40B4-BE49-F238E27FC236}">
                <a16:creationId xmlns:a16="http://schemas.microsoft.com/office/drawing/2014/main" id="{156D1E8A-D955-4BA8-9E8A-752657D272FE}"/>
              </a:ext>
            </a:extLst>
          </p:cNvPr>
          <p:cNvSpPr txBox="1">
            <a:spLocks/>
          </p:cNvSpPr>
          <p:nvPr/>
        </p:nvSpPr>
        <p:spPr bwMode="auto">
          <a:xfrm>
            <a:off x="358775" y="123426"/>
            <a:ext cx="8269103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41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Insert Title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789186-0DA2-DEC4-2A5F-D11607ED88BD}"/>
              </a:ext>
            </a:extLst>
          </p:cNvPr>
          <p:cNvSpPr txBox="1"/>
          <p:nvPr/>
        </p:nvSpPr>
        <p:spPr>
          <a:xfrm>
            <a:off x="1177636" y="2311846"/>
            <a:ext cx="570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Body text here</a:t>
            </a:r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45CD6E92-F017-C8AE-4B1E-D39284083F69}"/>
              </a:ext>
            </a:extLst>
          </p:cNvPr>
          <p:cNvGrpSpPr/>
          <p:nvPr/>
        </p:nvGrpSpPr>
        <p:grpSpPr>
          <a:xfrm>
            <a:off x="6885709" y="1949819"/>
            <a:ext cx="3804379" cy="3883421"/>
            <a:chOff x="0" y="0"/>
            <a:chExt cx="7724469" cy="7884957"/>
          </a:xfrm>
        </p:grpSpPr>
        <p:pic>
          <p:nvPicPr>
            <p:cNvPr id="6" name="Picture 14">
              <a:extLst>
                <a:ext uri="{FF2B5EF4-FFF2-40B4-BE49-F238E27FC236}">
                  <a16:creationId xmlns:a16="http://schemas.microsoft.com/office/drawing/2014/main" id="{6F233D1C-F6F3-DE96-D51B-BCEEA93C2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0911" r="30911"/>
            <a:stretch>
              <a:fillRect/>
            </a:stretch>
          </p:blipFill>
          <p:spPr>
            <a:xfrm>
              <a:off x="0" y="0"/>
              <a:ext cx="7724469" cy="7884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214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-HCU-Template" id="{24685416-9CDD-2842-A7CB-FEA095384DF1}" vid="{FC08C706-C953-3A4B-9DB8-16757CDFCA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E9A6291B3E042814AB3095CCB8859" ma:contentTypeVersion="19" ma:contentTypeDescription="Create a new document." ma:contentTypeScope="" ma:versionID="857e4c82cc4b6282789339e4886b9cbe">
  <xsd:schema xmlns:xsd="http://www.w3.org/2001/XMLSchema" xmlns:xs="http://www.w3.org/2001/XMLSchema" xmlns:p="http://schemas.microsoft.com/office/2006/metadata/properties" xmlns:ns1="http://schemas.microsoft.com/sharepoint/v3" xmlns:ns3="787627d2-ee96-4594-8007-b3ae0a038e66" xmlns:ns4="e62fab21-2c4d-4079-b7e2-f971ef07b630" targetNamespace="http://schemas.microsoft.com/office/2006/metadata/properties" ma:root="true" ma:fieldsID="4d37843e397ea4e808d5f79efcde24f9" ns1:_="" ns3:_="" ns4:_="">
    <xsd:import namespace="http://schemas.microsoft.com/sharepoint/v3"/>
    <xsd:import namespace="787627d2-ee96-4594-8007-b3ae0a038e66"/>
    <xsd:import namespace="e62fab21-2c4d-4079-b7e2-f971ef07b6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627d2-ee96-4594-8007-b3ae0a038e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fab21-2c4d-4079-b7e2-f971ef07b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e62fab21-2c4d-4079-b7e2-f971ef07b63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58687C-430A-4829-A876-15611B239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87627d2-ee96-4594-8007-b3ae0a038e66"/>
    <ds:schemaRef ds:uri="e62fab21-2c4d-4079-b7e2-f971ef07b6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9C260E-4097-4554-B3C6-A84B7CFC9CD6}">
  <ds:schemaRefs>
    <ds:schemaRef ds:uri="http://www.w3.org/XML/1998/namespace"/>
    <ds:schemaRef ds:uri="http://schemas.microsoft.com/office/2006/documentManagement/types"/>
    <ds:schemaRef ds:uri="http://purl.org/dc/elements/1.1/"/>
    <ds:schemaRef ds:uri="787627d2-ee96-4594-8007-b3ae0a038e66"/>
    <ds:schemaRef ds:uri="http://purl.org/dc/dcmitype/"/>
    <ds:schemaRef ds:uri="http://schemas.microsoft.com/office/2006/metadata/properties"/>
    <ds:schemaRef ds:uri="http://purl.org/dc/terms/"/>
    <ds:schemaRef ds:uri="e62fab21-2c4d-4079-b7e2-f971ef07b630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5E7B2C4-638E-4520-B8C9-301BA8334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94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Mercury SSm 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Hope Edwards</dc:creator>
  <cp:lastModifiedBy>Hope Edwards</cp:lastModifiedBy>
  <cp:revision>2</cp:revision>
  <dcterms:created xsi:type="dcterms:W3CDTF">2024-01-17T19:14:09Z</dcterms:created>
  <dcterms:modified xsi:type="dcterms:W3CDTF">2024-01-17T22:02:00Z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0x010100AF4E9A6291B3E042814AB3095CCB8859</vt:lpwstr>
  </property>
</Properties>
</file>