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59" r:id="rId9"/>
    <p:sldId id="260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303" r:id="rId19"/>
    <p:sldId id="274" r:id="rId20"/>
    <p:sldId id="275" r:id="rId21"/>
    <p:sldId id="304" r:id="rId22"/>
    <p:sldId id="278" r:id="rId23"/>
    <p:sldId id="279" r:id="rId24"/>
    <p:sldId id="280" r:id="rId25"/>
    <p:sldId id="281" r:id="rId26"/>
    <p:sldId id="282" r:id="rId27"/>
    <p:sldId id="283" r:id="rId28"/>
    <p:sldId id="305" r:id="rId29"/>
    <p:sldId id="284" r:id="rId30"/>
    <p:sldId id="285" r:id="rId31"/>
    <p:sldId id="286" r:id="rId32"/>
    <p:sldId id="306" r:id="rId33"/>
    <p:sldId id="276" r:id="rId34"/>
    <p:sldId id="277" r:id="rId35"/>
    <p:sldId id="287" r:id="rId36"/>
    <p:sldId id="288" r:id="rId37"/>
    <p:sldId id="289" r:id="rId38"/>
    <p:sldId id="290" r:id="rId39"/>
    <p:sldId id="291" r:id="rId40"/>
    <p:sldId id="307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3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537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1263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828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3723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960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7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1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6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3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Houston Baptist University </a:t>
            </a:r>
          </a:p>
          <a:p>
            <a:r>
              <a:rPr lang="en-US" dirty="0" smtClean="0"/>
              <a:t>Version </a:t>
            </a:r>
            <a:r>
              <a:rPr lang="en-US" dirty="0" smtClean="0"/>
              <a:t>8.1.4</a:t>
            </a:r>
            <a:endParaRPr lang="en-US" dirty="0"/>
          </a:p>
        </p:txBody>
      </p:sp>
      <p:pic>
        <p:nvPicPr>
          <p:cNvPr id="1026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49" y="1407126"/>
            <a:ext cx="6352972" cy="23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900" y="1002386"/>
            <a:ext cx="196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Views all rooms for a specific day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Or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One room for a week.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Scheduling Grids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854" b="4296"/>
          <a:stretch/>
        </p:blipFill>
        <p:spPr>
          <a:xfrm>
            <a:off x="490643" y="813607"/>
            <a:ext cx="7067339" cy="4910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648" t="25463" r="33984" b="71617"/>
          <a:stretch/>
        </p:blipFill>
        <p:spPr>
          <a:xfrm>
            <a:off x="6580543" y="1130301"/>
            <a:ext cx="520700" cy="1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Event Request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900" y="1002386"/>
            <a:ext cx="1968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“Events” to view events and request an event.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13" b="4558"/>
          <a:stretch/>
        </p:blipFill>
        <p:spPr>
          <a:xfrm>
            <a:off x="544106" y="493263"/>
            <a:ext cx="7109977" cy="4910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2894" y="367274"/>
            <a:ext cx="2474506" cy="16901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771" t="13541" r="15624" b="83204"/>
          <a:stretch/>
        </p:blipFill>
        <p:spPr>
          <a:xfrm>
            <a:off x="3276600" y="722602"/>
            <a:ext cx="1130300" cy="11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985" b="4036"/>
          <a:stretch/>
        </p:blipFill>
        <p:spPr>
          <a:xfrm>
            <a:off x="490643" y="851707"/>
            <a:ext cx="7056759" cy="491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5320" y="2026457"/>
            <a:ext cx="1968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Link to Faculty and Staff Event Checklist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648" t="25463" r="33984" b="71617"/>
          <a:stretch/>
        </p:blipFill>
        <p:spPr>
          <a:xfrm>
            <a:off x="6580543" y="1130301"/>
            <a:ext cx="520700" cy="165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2369" y="2004635"/>
            <a:ext cx="3033306" cy="33574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985" b="4036"/>
          <a:stretch/>
        </p:blipFill>
        <p:spPr>
          <a:xfrm>
            <a:off x="490643" y="851707"/>
            <a:ext cx="7056759" cy="49103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648" t="25463" r="33984" b="71617"/>
          <a:stretch/>
        </p:blipFill>
        <p:spPr>
          <a:xfrm>
            <a:off x="6580543" y="1130301"/>
            <a:ext cx="520700" cy="165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9353" y="2172507"/>
            <a:ext cx="2268747" cy="16120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45" b="4167"/>
          <a:stretch/>
        </p:blipFill>
        <p:spPr>
          <a:xfrm>
            <a:off x="511038" y="851707"/>
            <a:ext cx="7088594" cy="491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1862" y="1855168"/>
            <a:ext cx="2139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Complete the Event Details about your reservation.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648" t="25463" r="33984" b="71617"/>
          <a:stretch/>
        </p:blipFill>
        <p:spPr>
          <a:xfrm>
            <a:off x="6580543" y="1130301"/>
            <a:ext cx="520700" cy="1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54" b="4296"/>
          <a:stretch/>
        </p:blipFill>
        <p:spPr>
          <a:xfrm>
            <a:off x="511038" y="851707"/>
            <a:ext cx="7067339" cy="491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1862" y="1855168"/>
            <a:ext cx="2139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“Add Meeting”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648" t="25463" r="33984" b="71617"/>
          <a:stretch/>
        </p:blipFill>
        <p:spPr>
          <a:xfrm>
            <a:off x="6580543" y="1130301"/>
            <a:ext cx="520700" cy="165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2053" y="3709207"/>
            <a:ext cx="1633747" cy="5071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5" t="10679" r="10660" b="9504"/>
          <a:stretch/>
        </p:blipFill>
        <p:spPr>
          <a:xfrm>
            <a:off x="511039" y="851707"/>
            <a:ext cx="6766062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5415" y="2183486"/>
            <a:ext cx="2139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Can request single, multiple, or reoccurring meetings.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Event Request- </a:t>
            </a:r>
            <a:br>
              <a:rPr lang="en-US" sz="5400" dirty="0" smtClean="0"/>
            </a:br>
            <a:r>
              <a:rPr lang="en-US" sz="5400" dirty="0" smtClean="0"/>
              <a:t>Single Meetings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45" r="4524" b="4948"/>
          <a:stretch/>
        </p:blipFill>
        <p:spPr>
          <a:xfrm>
            <a:off x="511039" y="851707"/>
            <a:ext cx="6829561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Single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Fill out information for a single meeting.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Select “Add </a:t>
            </a:r>
            <a:r>
              <a:rPr lang="en-US" sz="2800" dirty="0">
                <a:solidFill>
                  <a:schemeClr val="tx2"/>
                </a:solidFill>
              </a:rPr>
              <a:t>M</a:t>
            </a:r>
            <a:r>
              <a:rPr lang="en-US" sz="2800" dirty="0" smtClean="0">
                <a:solidFill>
                  <a:schemeClr val="tx2"/>
                </a:solidFill>
              </a:rPr>
              <a:t>eeting”.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753" y="3810807"/>
            <a:ext cx="1176547" cy="5071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153207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Single sign on from HBU Portal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CwAN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4paSrnh3Q9c8R6j/AGboOmXmp3nlmTyLaMu+wYy2B2GR+dfYSko7nnJXKdFdh/wqb4o/9CF4i/8AANqP+FTfFH/oQvEX/gG1Z+3p9x8r7HIUldh/wqb4of8AQheIv/ANqP8AhU/xR/6ELxF/4BtR7en3DlfY5CkNdh/wqf4o/wDQh+Iv/ANqP+FT/FH/AKELxF/4BtR7en3DkfY4+iuwHwn+KP8A0IXiL/wDaj/hU3xR/wChC8Rf+AbUe3p9w5WcfRXYf8Km+KP/AEIXiL/wDaj/AIVN8Uf+hC8Rf+AbUe3p9w5X2OPpa6//AIVP8Uf+hC8Rf+AbUf8ACp/il/0IfiL/AMA2o9vT7hyvscfRXYf8Kn+KP/QheIv/AADaj/hU/wAUf+hC8Rf+AbUe3p9w5X2OPorsP+FT/FH/AKEPxF/4BtR/wqf4o/8AQheIv/ANqPb0+4crOQpK7D/hU3xR/wChC8Rf+AbUf8Kn+KP/AEIXiL/wDaj29PuHK+xyFJXYf8Kn+KX/AEIXiL/wDaj/AIVN8Uf+hD8Rf+AbUe3p9w5X2OPorsP+FT/FH/oQvEX/AIBtR/wqf4o/9CF4i/8AANqPb0+4crOPorp9U+GvxE0vTrjUdS8G65aWdvGZJ55bVlSNR1YnsK5WM5zmqjUjLYTTRJRSUVoIK9r/AGIv+S3/APcJuf8A0KOvFK9r/Yi/5Lf/ANwm5/8AQo65MZ/Bl6GlP4kfc9FFFfMHcFB4HNFU9c/5At9/17Sf+gmhgT/abf8A5+Iv++xR9pt/+fiL/vsV8nJ9xfpS1x/W/Idj6w+02/8Az8Rf99ij7Tb/APPxF/32K+T6KPrfkFj6w+02/wDz8Rf99ij7Tb/8/EX/AH2K+T6KPrfkFj6w+02//PxF/wB9ij7Tb/8APxF/32K+T6KPrfkFj6w+02//AD8Rf99ij7Tb/wDPxF/32K+T6KPrfkFj6w+02/8Az8Rf99ij7Tb/APPxF/32K+T6KPrfkFj6w+02/wDz8Rf99ij7Tb/8/EX/AH2K+T6KPrfkFj6zjkjkz5civjrtOadXj/7PH/H3rX/XOH+b17BXTTnzx5hBRRRVgcJ+0J/yRDxj/wBgmf8A9Br85Yu9fo1+0J/yRDxj/wBgmf8A9Br85Yu9e3lXwP1OWvuh9FFFeuc4V7X+xF/yW/8A7hNz/wChR14pXtf7EX/Jb/8AuE3P/oUdcmM/gy9DSn8SPueiiivmDuCqeuf8gW+/69pP/QTVyqeuf8gW+/69pP8A0E0nsB8qp9xfpS0ifcX6UteQUFFFFABRRRQAUUUUAFFFFABRRRQAUUUUAeq/s8f8fmtf9c4f5vXsFeP/ALPH/H5rX/XOH+b17BXpYf8AholhRRRWwHCftCf8kQ8Y/wDYJn/9Br85Yu9fo1+0J/yRDxj/ANgmf/0Gvzli717eVfA/U5a+6H0UUV65zhXtf7EX/Jb/APuE3P8A6FHXihr2v9iL/kt//cJuf/Qo65cZ/Bl6GlP4kfc9FFFfLncFQ30Sz2U8L5CyRspx1wRipqbL/qn/AN00AePr8NNH2j/Tr/8ANP8A4ml/4Vro/wDz/X/5p/hXbjpS1yezj2A4f/hWuj/8/wBf/mn+FH/CtdH/AOf6/wDzT/Cu4oo9nHsBw/8AwrXR/wDn+v8A80/wo/4Vro//AD/X/wCaf4V3FFHs49gOH/4Vro//AD/X/wCaf4Uf8K10f/n+v/zT/Cr/AI08WHw7d28AsftPnRl8+btxg4x0NYB+Jzf9AYf+BH/2NQ/Zp2YzQ/4Vro//AD/X/wCaf4Uf8K10f/n+v/zT/CtLXPFS6f4asdajsjKt3sxGz7SoZSevPpXPf8LOb/oDD/wI/wDsab9mnZgX/wDhWuj/APP9f/mn+FH/AArXR/8An+v/AM0/wrQtvFyz+DZ/EK2LAwuUaEydSGA4OPf0rB/4Wd/1Bf8AyY/+xofs1uBe/wCFa6P/AM/1/wDmn+FH/CtdH/5/r/8ANP8ACtfwX4mXxJFdMLNrZ7dlBG/cCGBxz+BroapQg1ewir8NvDFl4dmvmtJ7iUzqgbzSOMbumAPWuzrJ0D7830H9a1q6KaSjoAUUUVYHCftCf8kQ8Y/9gmf/ANBr85Yu9fo1+0J/yRDxj/2CZ/8A0Gvzlj717eVfA/U5a+6H0UUV6xzhXtf7EX/Jb/8AuE3P/oUdeK17V+xF/wAlv/7hNz/6FHXNjP4MvQ0p/Ej7nooor5c7gpsv+qf/AHTTqbL/AKp/900AcuOlLSDpS1zgFFcD438Y6romvtYWkdq0QiR8yIScnr0NYZ+JOuoNzW9iwHJAjYZH1zWbqxTsFj1qiuD8b+MNU0XVorWzitWje3SU+YhJBOfQj0rBb4k68qljb2BA5x5bc/8Aj1DqxTsFjR+MFneT6hp81vaXEyCFlLRxl8HdnBwK4U6fqWP+Qbff+Az/AOFel+NfF2paO+nfYorbbdWwmYSKTgnHAwR61zx+JGv4/wBTY/8Aftv/AIqspqHM7jNPxXZ3knw00SOO0neSJYfMRYyWX5COR161wX9n6j/0Db7/AMBn/wAK9T8ReKL6x8IaZrVrDAJrvYXRwWVdyknHIrlv+Fka/wD88bH/AL9t/wDFU6nJzagXtIsrw/CXULf7JcCczuwjMZDkBlOcHnoDXDfYdQ/6B17/AOAz/wCFeo2firULjwBc68YYFu4ZDGBglDhlGcZz0PrXM/8ACyNf/wCeNj/37b/4qifJpcDY+DdvcQR6r9ot54dzxbfMjK5wG6ZFeg1ynw98SXviGK9+2xQo9u6BTGCAQwPYk+ldXW0LcqsI09A+/N9B/WtasnQPvzfQf1rWrohsAUUUVQHCftCf8kQ8Y/8AYJn/APQa/OWPvX6NftCf8kQ8Y/8AYJn/APQa/OWLvXt5V8D9Tlr7okopP50V65zhXtf7EX/Jb/8AuE3P/oUdeKV7X+xF/wAlv/7hNz/6FHXLjP4MvQ0p/Ej7nooor5c7gpsv+qf/AHTTqbL/AKp/900AcuOlLSDpS1zgeafEfw7reo+JDeWGnvcwtCi7kdRgjOQckVzEng7xQ0bKNFnyQf40/wDiq6v4geKNb0nxG9nY3SxwiFGCmJW5I55Nc83jzxNGN/22JtvODAuD7dK5pcnMM3viL4d1rUdYt7mwsHuYxapGxR1G1hnIOSPWuYk8H+KGjYDRZ8kH+NP/AIqus8f+J9a0rWYbexuUiie2SQqYlb5jnPWucbx54nVS326M4GcGBef0olyc2oHR/EHw/rOoJpDWNi1x5NoIpVVlBVhj1NcofB/ijH/IFn/77T/4quv8e+JtY0x9MNjcJCLm0Esg8sMNxx0zXMnx14nx/wAf8f8A34T/AApz5OZ3A6zxLoeq3Xw/0jT7ezaS7tli82HcAwwhB744J9a4r/hD/FH/AEBZ/wDvtP8A4qu58TeIdUtfBGlataypFc3XlmQhARyhJwD71x//AAnXif8A5/4/+/Cf4UVOTm1A6fS9B1ZPhnfaVJZtHeyTM6RMwyRuU9c47GuP/wCEP8Uf9AWf/vtP/iq7Wx8SarP8N7vWGmQXsMpjWQRjBAZRkjp0Jrk/+E68T/8AP/H/AN+E/wAKJ8mlwOw+Fej6ppKal/aVm9sZWjMYZgd2A2ehPqK7euO+GWvalrcN+NRkSVoHTYyoFOGByDj6V2NbRtZWEaegffm+g/rWtWToH35voP61rV0Q2AKKKKoDhP2hP+SIeMf+wTP/AOg1+csXev0a/aE/5Ih4x/7BM/8A6DX5yxd69vKvgfqctfdD6KKK9Y5wr2r9iL/kt/8A3Cbj/wBCjrxWva/2Iv8Akt//AHCbn/0KOuXGfwZehpT+JH3PRRRXzB3BTZf9U/8AumnU2X/VP/umgDlx0paQdKWucDzzx/4S1nV9f+3aelvJE0Kqd8uwgiudk+H3ihkZfs9nyMf8fI/wr2WiodOLdwPPvHvhPWNX1W3utPW3dFtljcPLsIIz+fWucf4feKGRl+z2fII/4+R/hXslFDpxbuBwXjrwrq+rJpbWKwO1tbCGVXl24IxyD3rmT8P/ABR/z72n/gSP8K9joodOLd2BxXiDw3qd94G0vSYBD9rtBHvVpMKSFwcN+Ncj/wAK/wDFH/Pvaf8AgSP8K9joolTjJ3YHD6Z4Z1SL4eXmhzLAl5LK0iASZX7ykDP4Vyn/AAr/AMUf8+9p/wCBI/wr2Oih04vcDjvhp4f1PQkvxqSQoZ2jKeXJv4UNnP5iuxooqkrKwGnoH35voP61rVk6B9+b6D+ta1bw2AKKKKoDhP2hP+SIeMf+wTP/AOg1+csXev0a/aE/5Ih4x/7BM/8A6DX5yxd69vKvgfqctfdEneikor1znA17X+xF/wAlv/7hNx/6FHXile1/sRf8lv8A+4Tc/wDoUdcmM/gy9DSn8SPueiiivmDuCgjIIPQ0UUAU/wCzrMD/AFf/AI8a8Y1r9ob4TaZrsul79VuxFIY3ura23wgg4OCWBYZ7gH2zXuMyrJE8cn3GUhvoa+Nb/wALeIvhfpGv6z4Uk8LeOPAM8xW+S4WOYoFbZsf+IEE4ypPY4FKyA+oZvEXgyHwYnjGbVLePQnhE63jOQrKemB1JJ4xjOeK8+8O/H34U654jt9DtW1aOa5mWGCWWzYRu7HCjglhk+oFeT/tE+L4vGXwt+G+q21nJpPh67uZlvLaL7sEkRVNowACAolK8fhX0h4a8M/DW0h0S60PSfDymJd2lzwxxmRvkPzI3VjtySeT1NFkBTsfHfg68+J918OoY77+27WMySboiIcBFc4fPow7UHx14PHxTHw38q+/twx+Z/qj5OPL8z7+f7vtXzt4tXxu37XXiIfD1rVdd2fIbjZs8v7PFv+9xnpU3wxHjBf2wrEePGt28QfZpPtBg27Nv2RtmNvH3cUWQHqev/tA/CzRNbvtIvY9aFzZXD28uy0yu9GIODu5GRWpZfGT4dXfgC+8bQx6qdKsr1LKXNsfM8xgCMLu5HzDnNeA+DYvGEvxy8ejwb4d0DXboXlx58WrqpjjT7QcMu5h82ePpXpn7QFrqVt+y3nXNG0nSNXkvbdr2201FWFX83AxtJz8oXuaLIDpPDPx8+EeuarFpy395p8krBUe+gaKMsegL5IX8cCur+KHjrwd8ObbTrjxDHelNQlaOA2sRk5UAnPIwORXhfxH0DwHH+yboGrXdnplr4gOn2pspokVJ55SV3qccuCu4nPTrXM/GifUrn9nf4T3WrGVp8zAvJ1MYAEZJ90C0WQH058UPG3hH4c6TZ6p4ijvfs95N5MX2aIyNu2luRkYGBVe9+IXgu0+IOleB5Y7/APtXVIY5rfbCTFtdWZdzZ4OFPavKv26Lq2m+H/hVYp4pDLeNLGFYHenkn5h6jkc+4rO8Vfu/2wPAYk+XbptoDnjH7qaiyA+hvHGqaD4P8LX3iTWI5/sNkqtL5Kl3wWCjAzzywryZv2lfhEoO6PXRjr/of/2ddf8AtRuj/ATxTsdWxBFnBz/y2jrx34AWfxEuPC3hpbfwL4LvvC7y4kv7uONrpofObzGOWyWHzAcdhRZAfUukfZJbKG9s1YRXMSyLu67SMj+dXKSNVRFVFCqBhQBgAUtMAooooA4T9oT/AJIh4x/7BM//AKDX5yxd6/Rr9oT/AJIh4x/7BM//AKDX5yx969vKvgfqctfdD6KKK9YwCva/2Iv+S3j/ALBNz/6FHXile1/sRf8AJb/+4Tc/+hR1y4z+DL0Lp/Ej7nooor5g7gooooAju7eG6tZbW4jWSGZGjkRujKRgg/ga+VPjL8FPhr8P9ObxBe+IPEllo1zdJENKsvLkZ3OThS+OAATlskAV9X18lftQ+LPD2tfG/QPCviO9eHw1omJNTaNWcmSRdxUBec7Qi+240Ae1eGPC/wAO/HnwP0nRtP01m8LzWwa1jY4mhYE5bdk4kDbsnPXPUGvAvgF4P+Fuv/FGOPRfEviyG90qQ3dnbXaQw+YUbkK6Ek47gBcgn3rr/wBiPxZA1r4g8C/a/tEdnM15p0hBHmQs218A8jkK2P8AbNeH+B9E1230jW/iT4ZmkXUfCmrRyyIBkGF9+5sdwCMMP7rH0oA+i/hpD4P8Q/tOeK/EOl3eurrWnpJDdW9xDEtscbYSUYEsfuZ5x1rU+Jvh3w14B8fy/HXWL7V53gEdsbC2ijZSXj8kHJwe+eteefseasuvfGbxzriwmAahbm58snOzfPuxnvjNek/tk/8AJCtQ/wCvy1/9GigD5n13UPhHrPijUdY/tfx9aTaldvO6RWtsApd84zvyQCa9V8MeE/BN7deIvgK+ueKo9QlvFvmuryKHDGFVIWPBOQykNyOmavfASH4oNpPhJriHwWfCPkx7i4X7X9nwcZ/2+lL+09ayeCPi14N+LFlGwhFwtrqGwfeC/wDxUTSL/wABFAHNaf8AC34U6J8atP8AAOpXXinxJqbbG8jbEtrGCpfEhBDYCjJA7Eda1/ip8Zvg/wCMPD8/g/XNA8RR29pMUgktYYUa3eMlQ0fz4AxkYIwQcYrR/ZUsJfF/xH8ZfFi/jbFxdPbWG8dAxy2PogjX8TXmfwST4gP4o8Y/8IHH4bdhef6X/bAX/npLs2Z/4Fn8KALvhbwr8K9M8GWnxS1jUfFuu6LZ6mLGDTp4IkPmD5huAcgp7AjPpXafFfQPh/8AErwrJ8bn1/X7awt7WO2ltLOGIzRssmzaQx4bLjvjGCOtaX7Uq6hH+zVpg1ZdPXUxf2pvRYgeT52x923HbNeKeKItc+Gvha+8Mt5lz4d8a6Pa3tq7dI5h5bsf94HKn1BQ9qAO3aP4c+CfgxItzqvi+8034gRKYnMEBmthbSZPBbbyW9TwK4LQNO+FOq6vYaLZ+I/iDDJe3CW0RNvbqis7BQTh+Bk19SfAO2trj9m7QDcW8U2zTpyvmIG2/PJ0zXBfsHWttN4R8RSTW8UjpqMexnQEr+6HQnpQB9G6NZLpukWenJI8q2sCQB3+8wVQuT7nFW6KKACiiigDhP2hP+SIeMf+wTP/AOg1+csXev0a/aE/5Ih4x/7BM/8A6DX5yxd69vKvgfqctfdElFJRXrnOFe1/sRf8lv8A+4Tc/wDoUdeKVq+C/FXiHwZrX9teGtQawv8Aymh84RI/yMQSMOCOw7Vz4iDnTcV1Lg7O5+ntFfnz/wANBfGL/ocZf/AG2/8AjdH/AA0H8Yv+hxl/8Abb/wCN1439mVe6/r5HT7eJ+g1Ffnz/AMNB/GL/AKHGX/wAtv8A43R/w0F8Yv8AocZf/AG2/wDjdH9mVe6/r5B7eJ+g1ea+G/gt4P0rxXrfiXUI5dfvtXkMkv8AaiRzJESxY7BtGOoH0AFfIf8Aw0F8Yv8AocZf/AC2/wDjdH/DQXxi/wChxl/8ALb/AON0f2ZV7r+vkHt4n2DYfB/wvpnxPi8faNJc6XdpEYnsrUIlrIpTacoFyM8HgjlQam+F3wo8PfD+z1uz0+4vb+DWXDXKXpRhjDDaAFHBDHOc18cf8NBfGL/ocZf/AABtv/jdH/DQXxi/6HGX/wAAbb/43R/ZlXuv6+Qe3ifXvwo+Dfhr4ba9qWraDeajI1/F5JhuHVkiTfuAXCg8dOSeK6L4n+CtN+IHhGfw1qtzdW9rNLHIZLYqHBRgw+8CO3pXxB/w0H8Yv+hxl/8AAC2/+N0f8NB/GHP/ACOMv/gDbf8Axuj+zKvdf18g9vE+g/8Ahk7wJ/0HvEX/AH9i/wDjdet/EPwNo/jjwVJ4V1dp0tW8tkliIEkbIQVZSQRnjHToTXxD/wANBfGL/ocZf/AC2/8AjdH/AA0F8Yv+hxl/8Abb/wCN0f2ZV7r+vkHt4n3J8OfB+leBPCNp4a0Yyta225vMmIMkjMxZmYgAE5Pp0AryS+/ZW8D3d9cXcmueIVeeV5WCyxYBZiSB8nvXzt/w0F8Yv+hxl/8AAG2/+N0f8NBfGL/ocpf/AAAtv/jdH9mVe6/r5B7eJ9UL8AfCq/DGXwANV1j+z5NRGoGbzI/NEgXbjOzG3HtXQeOPhR4a8X+AtM8Iao92INLWJbS6jZROmxQuckEfMoweK+Nv+GgvjF/0OMv/AIAW3/xul/4aC+MX/Q4y/wDgDbf/ABuj+zKvdf18g9vE+5fBfhKw8K+BrTwjYz3M1lawPAkkxBkKsSSSQAM/Me1Y/wAHvhjovwx0u+0/Rb2/uo72dZpGu2UkELtAG1RxgV8Zf8NB/GL/AKHGX/wBtv8A43R/w0H8Yv8AocZf/AC2/wDjdH9mVe6/r5B7eJ+g1Ffnz/w0F8Yv+hxl/wDAC2/+N0f8NBfGL/ocZf8AwAtv/jdH9mVe6/r5B7eJ+g1Ffnz/AMNBfGL/AKHGX/wAtv8A43R/w0F8Yv8AocZf/AG2/wDjdH9mVe6/r5B7eJ9l/tCf8kQ8Y/8AYJn/APQa/OWLqa9A1/42fFHXtEvNG1bxRJc2F7E0NxCbOBd6HqMqgI/A15/H34r0cFh5UE1IxqzUth9FFFegYhRS0lABS0UlABS0lHegAoo7UtACUUtJQAtJS0lAC0UlLQAlFFLQAlBoooAKKKKAFpKKKQBRS0UwEpe9FFACUUo60UAf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874699"/>
            <a:ext cx="5811923" cy="3308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4108477"/>
            <a:ext cx="5811923" cy="2749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1200" y="1667857"/>
            <a:ext cx="247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Log into your HBU portal at my.hbu.edu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743" y="4444859"/>
            <a:ext cx="328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Click onto “Schedule an Event”</a:t>
            </a:r>
          </a:p>
          <a:p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292600" y="5435600"/>
            <a:ext cx="1701800" cy="1320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14" b="4818"/>
          <a:stretch/>
        </p:blipFill>
        <p:spPr>
          <a:xfrm>
            <a:off x="393125" y="851707"/>
            <a:ext cx="7131490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Single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Meeting name, date, and time has been added to the reservation request.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8250" y="4102907"/>
            <a:ext cx="4689350" cy="6849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Event Request- </a:t>
            </a:r>
            <a:br>
              <a:rPr lang="en-US" sz="5400" dirty="0" smtClean="0"/>
            </a:br>
            <a:r>
              <a:rPr lang="en-US" sz="5400" dirty="0" smtClean="0"/>
              <a:t>Multiple Meetings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79" t="9375" r="2604" b="4949"/>
          <a:stretch/>
        </p:blipFill>
        <p:spPr>
          <a:xfrm>
            <a:off x="511039" y="813607"/>
            <a:ext cx="6656554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Multiple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Fill out information for multiple meetings.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Select the arrow.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0550" y="2274107"/>
            <a:ext cx="688850" cy="5579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2" t="9506" r="2292" b="4948"/>
          <a:stretch/>
        </p:blipFill>
        <p:spPr>
          <a:xfrm>
            <a:off x="511039" y="813607"/>
            <a:ext cx="6935745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Multiple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Choose a name for the group of dates.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8450" y="2710778"/>
            <a:ext cx="1844550" cy="12262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7" t="9634" r="2292" b="4687"/>
          <a:stretch/>
        </p:blipFill>
        <p:spPr>
          <a:xfrm>
            <a:off x="511039" y="813607"/>
            <a:ext cx="6843117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Multiple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the plus sign to expand the group and show all dates.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4497" y="1606225"/>
            <a:ext cx="1287103" cy="7940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8" t="9766" r="1771" b="4818"/>
          <a:stretch/>
        </p:blipFill>
        <p:spPr>
          <a:xfrm>
            <a:off x="511039" y="832332"/>
            <a:ext cx="6901406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Multiple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015" y="910568"/>
            <a:ext cx="21398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Check to make sure all the meetings are correct.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Click the red X to delete any unwanted meetings.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4497" y="1606225"/>
            <a:ext cx="2163403" cy="11750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8" t="9766" r="1771" b="4818"/>
          <a:stretch/>
        </p:blipFill>
        <p:spPr>
          <a:xfrm>
            <a:off x="511039" y="832332"/>
            <a:ext cx="6901406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Multiple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3515" y="2781300"/>
            <a:ext cx="2139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Select “Add Meeting”.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6300" y="4394200"/>
            <a:ext cx="952500" cy="622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1" t="9634" r="624" b="5078"/>
          <a:stretch/>
        </p:blipFill>
        <p:spPr>
          <a:xfrm>
            <a:off x="410262" y="851707"/>
            <a:ext cx="7114353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Multiple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Meeting name, date, and time has been added to the reservation request.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9050" y="3467907"/>
            <a:ext cx="4803650" cy="14977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Event Request- </a:t>
            </a:r>
            <a:br>
              <a:rPr lang="en-US" sz="5400" dirty="0" smtClean="0"/>
            </a:br>
            <a:r>
              <a:rPr lang="en-US" sz="5400" dirty="0" smtClean="0"/>
              <a:t>Reoccurring Meetings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4" t="9766" r="8848" b="14714"/>
          <a:stretch/>
        </p:blipFill>
        <p:spPr>
          <a:xfrm>
            <a:off x="511039" y="813607"/>
            <a:ext cx="6832600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91217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Event Request Form- Reoccurring Meetings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0261" y="891843"/>
            <a:ext cx="23358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Fill out information </a:t>
            </a:r>
            <a:r>
              <a:rPr lang="en-US" sz="2800" dirty="0" smtClean="0">
                <a:solidFill>
                  <a:schemeClr val="tx2"/>
                </a:solidFill>
              </a:rPr>
              <a:t>for reoccurring </a:t>
            </a:r>
            <a:r>
              <a:rPr lang="en-US" sz="2800" dirty="0">
                <a:solidFill>
                  <a:schemeClr val="tx2"/>
                </a:solidFill>
              </a:rPr>
              <a:t>meetings. 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Check the “Recurrence Summary” to make sure it is correct.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9400" y="3287821"/>
            <a:ext cx="4762500" cy="622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7" y="419571"/>
            <a:ext cx="7006893" cy="490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5500" y="900786"/>
            <a:ext cx="2476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sign in on the top left.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Username is email excluding @hbu.edu. (ex. hneesley</a:t>
            </a:r>
            <a:r>
              <a:rPr lang="en-US" sz="2800" strike="sngStrike" dirty="0" smtClean="0">
                <a:solidFill>
                  <a:srgbClr val="FF0000"/>
                </a:solidFill>
              </a:rPr>
              <a:t>@hbu.edu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5500" y="353845"/>
            <a:ext cx="1555750" cy="48121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4" t="9766" r="8848" b="14714"/>
          <a:stretch/>
        </p:blipFill>
        <p:spPr>
          <a:xfrm>
            <a:off x="511039" y="813607"/>
            <a:ext cx="6832600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90836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Event Request Form- Reoccurring Meetings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5011255"/>
            <a:ext cx="1447800" cy="62377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3515" y="2781300"/>
            <a:ext cx="2139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Select “Add Meeting”. </a:t>
            </a:r>
          </a:p>
        </p:txBody>
      </p:sp>
    </p:spTree>
    <p:extLst>
      <p:ext uri="{BB962C8B-B14F-4D97-AF65-F5344CB8AC3E}">
        <p14:creationId xmlns:p14="http://schemas.microsoft.com/office/powerpoint/2010/main" val="17591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" t="9635" r="1250" b="5729"/>
          <a:stretch/>
        </p:blipFill>
        <p:spPr>
          <a:xfrm>
            <a:off x="393308" y="813607"/>
            <a:ext cx="7131307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9185276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Reoccurring Meetings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Meeting name, date, and time has been added to the reservation request.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0" y="3416299"/>
            <a:ext cx="4521200" cy="13081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Event Request- </a:t>
            </a:r>
            <a:br>
              <a:rPr lang="en-US" sz="5400" dirty="0" smtClean="0"/>
            </a:br>
            <a:r>
              <a:rPr lang="en-US" sz="5400" dirty="0" smtClean="0"/>
              <a:t>Requesting Rooms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9" t="9506" r="833" b="5078"/>
          <a:stretch/>
        </p:blipFill>
        <p:spPr>
          <a:xfrm>
            <a:off x="393125" y="851707"/>
            <a:ext cx="7073567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615" y="1848306"/>
            <a:ext cx="2139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“Assign Rooms”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059" y="3233301"/>
            <a:ext cx="787400" cy="495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" t="9506" r="1147" b="4818"/>
          <a:stretch/>
        </p:blipFill>
        <p:spPr>
          <a:xfrm>
            <a:off x="393126" y="851707"/>
            <a:ext cx="7037142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4200" y="1692341"/>
            <a:ext cx="2844800" cy="960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24615" y="1848306"/>
            <a:ext cx="2139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Meeting names are shown at the top.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" t="9506" r="1147" b="4818"/>
          <a:stretch/>
        </p:blipFill>
        <p:spPr>
          <a:xfrm>
            <a:off x="393126" y="851707"/>
            <a:ext cx="7037142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300" y="2027412"/>
            <a:ext cx="1930400" cy="277318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5214" y="997960"/>
            <a:ext cx="21398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Can filter by building, room type, or feature.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*note that only available rooms are selected.*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300" y="2027412"/>
            <a:ext cx="1930400" cy="277318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5096" y="1627481"/>
            <a:ext cx="21859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Shows rooms that are available, unavailable, or have conflicts.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813607"/>
            <a:ext cx="7321520" cy="47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958" t="17317" r="5833" b="14453"/>
          <a:stretch/>
        </p:blipFill>
        <p:spPr>
          <a:xfrm>
            <a:off x="212725" y="813607"/>
            <a:ext cx="7665359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7600" y="1795158"/>
            <a:ext cx="3517900" cy="381824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78084" y="2134407"/>
            <a:ext cx="2185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Can hover over the …. To see the rooms details.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985313"/>
            <a:ext cx="7596188" cy="474848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8913" y="1918962"/>
            <a:ext cx="2185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the rooms you would like to request.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Select “OK”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1100" y="5207000"/>
            <a:ext cx="927100" cy="368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Rooms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854" y="2217119"/>
            <a:ext cx="2185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Check that rooms have been added to the meetings.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1100" y="5207000"/>
            <a:ext cx="927100" cy="368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" t="9245" r="834" b="5079"/>
          <a:stretch/>
        </p:blipFill>
        <p:spPr>
          <a:xfrm>
            <a:off x="390525" y="813607"/>
            <a:ext cx="7059529" cy="4910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4300" y="3111500"/>
            <a:ext cx="4876800" cy="1765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94"/>
          <a:stretch/>
        </p:blipFill>
        <p:spPr>
          <a:xfrm>
            <a:off x="638507" y="521171"/>
            <a:ext cx="6460793" cy="490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6000" y="521171"/>
            <a:ext cx="24765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Ad Astra specific links for Ad Astra Training, Faculty &amp; Staff Checklist, Media Request form, and Changing/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Canceling Event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2050" y="1715885"/>
            <a:ext cx="3181350" cy="111621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Event Request- </a:t>
            </a:r>
            <a:br>
              <a:rPr lang="en-US" sz="5400" dirty="0" smtClean="0"/>
            </a:br>
            <a:r>
              <a:rPr lang="en-US" sz="5400" dirty="0" smtClean="0"/>
              <a:t>Requesting Resources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854" y="2217119"/>
            <a:ext cx="2185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“Assign Resources”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" t="9245" r="834" b="5079"/>
          <a:stretch/>
        </p:blipFill>
        <p:spPr>
          <a:xfrm>
            <a:off x="390525" y="813607"/>
            <a:ext cx="7059529" cy="4910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0800" y="3111500"/>
            <a:ext cx="952500" cy="469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" t="9114" r="1666" b="5729"/>
          <a:stretch/>
        </p:blipFill>
        <p:spPr>
          <a:xfrm>
            <a:off x="327025" y="891286"/>
            <a:ext cx="7035134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854" y="2217119"/>
            <a:ext cx="2185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Click the plus sign to filter by “Resource Category”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2910888"/>
            <a:ext cx="1676400" cy="66114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" t="9114" r="1666" b="5729"/>
          <a:stretch/>
        </p:blipFill>
        <p:spPr>
          <a:xfrm>
            <a:off x="327025" y="891286"/>
            <a:ext cx="7035134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854" y="2217119"/>
            <a:ext cx="2185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the resource category you would like to filter by.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976670"/>
            <a:ext cx="2514600" cy="24843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8954" y="934782"/>
            <a:ext cx="2185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the furniture that you will need for your event.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This secures the equipment inventory wise.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043686"/>
            <a:ext cx="7000355" cy="4462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4203699"/>
            <a:ext cx="2387600" cy="6910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7999" y="5658535"/>
            <a:ext cx="673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*Set up Request will still need to be submitted for all events needing furniture*</a:t>
            </a:r>
          </a:p>
        </p:txBody>
      </p:sp>
    </p:spTree>
    <p:extLst>
      <p:ext uri="{BB962C8B-B14F-4D97-AF65-F5344CB8AC3E}">
        <p14:creationId xmlns:p14="http://schemas.microsoft.com/office/powerpoint/2010/main" val="17965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043687"/>
            <a:ext cx="7158835" cy="446246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6254" y="887999"/>
            <a:ext cx="21859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Media can only be requested by Faculty and Staff.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Select </a:t>
            </a:r>
            <a:r>
              <a:rPr lang="en-US" sz="2800" dirty="0" smtClean="0">
                <a:solidFill>
                  <a:schemeClr val="tx2"/>
                </a:solidFill>
              </a:rPr>
              <a:t>the media services resource that you will need for your event.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4900" y="3581399"/>
            <a:ext cx="3314700" cy="9144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7999" y="5658535"/>
            <a:ext cx="6730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*If Media Services resource is not requested here, you will have to fill out the Media Services Resource request form found on the Homepage of Ad Astra.*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005586"/>
            <a:ext cx="7128892" cy="4500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1654" y="1720363"/>
            <a:ext cx="2185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Catering that you will be using.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0658" y="2575676"/>
            <a:ext cx="3980942" cy="242812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005586"/>
            <a:ext cx="7128892" cy="4500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7386" y="1474007"/>
            <a:ext cx="2185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If any resources were previously selected, they will still show even after a new filter.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869185"/>
            <a:ext cx="3860800" cy="9144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005586"/>
            <a:ext cx="7128892" cy="4500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Form- Requesting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1986" y="2918156"/>
            <a:ext cx="218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Select “OK”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5950" y="4885525"/>
            <a:ext cx="1155701" cy="55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" t="9766" r="1042" b="5079"/>
          <a:stretch/>
        </p:blipFill>
        <p:spPr>
          <a:xfrm>
            <a:off x="336620" y="1005586"/>
            <a:ext cx="7080182" cy="491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0698" y="1955695"/>
            <a:ext cx="21859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Check to make sure all information is correct.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Select “Submit”.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7950" y="5495125"/>
            <a:ext cx="1155701" cy="55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1471" y="6053925"/>
            <a:ext cx="673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*Resources will not appear on the form but that have been requested!*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7" y="521171"/>
            <a:ext cx="7006893" cy="490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5400" y="1702821"/>
            <a:ext cx="208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Calendars for events that are featured on the HBU University calendar.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650" y="926186"/>
            <a:ext cx="2647950" cy="466181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724" y="153207"/>
            <a:ext cx="89693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Event Request Form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24" b="55859"/>
          <a:stretch/>
        </p:blipFill>
        <p:spPr>
          <a:xfrm>
            <a:off x="393699" y="1084948"/>
            <a:ext cx="7077456" cy="2005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4577" y="2650325"/>
            <a:ext cx="1155701" cy="55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1155" y="1278683"/>
            <a:ext cx="23078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“Done” and you should receive a confirmation email that we have received your request.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999" y="5658535"/>
            <a:ext cx="6730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*This screen and email does not mean the event has been event has been scheduled. You will receive an email that we have either approved or declined your request*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7" y="583757"/>
            <a:ext cx="7006893" cy="490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5400" y="1002386"/>
            <a:ext cx="195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Brings you back to the homepage to have more fun!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7" y="521171"/>
            <a:ext cx="7006893" cy="490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2071" y="727089"/>
            <a:ext cx="208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Helpful external links to help plan your event!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7978" y="2973858"/>
            <a:ext cx="4979821" cy="266494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835" y="293209"/>
            <a:ext cx="8596668" cy="1826581"/>
          </a:xfrm>
        </p:spPr>
        <p:txBody>
          <a:bodyPr/>
          <a:lstStyle/>
          <a:p>
            <a:r>
              <a:rPr lang="en-US" sz="5400" dirty="0" smtClean="0"/>
              <a:t>Calendars</a:t>
            </a:r>
            <a:endParaRPr lang="en-US" dirty="0"/>
          </a:p>
        </p:txBody>
      </p:sp>
      <p:pic>
        <p:nvPicPr>
          <p:cNvPr id="4" name="Picture 2" descr="Image result for ad astra scheduling 8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5" y="2322990"/>
            <a:ext cx="2700020" cy="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5400" y="1002386"/>
            <a:ext cx="215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Select “Calendars” to view the Activity calendar, scheduling grids, and available rooms.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724" b="4687"/>
          <a:stretch/>
        </p:blipFill>
        <p:spPr>
          <a:xfrm>
            <a:off x="556806" y="493263"/>
            <a:ext cx="7088594" cy="4910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2894" y="367275"/>
            <a:ext cx="2258606" cy="12702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771" t="13541" r="15624" b="83204"/>
          <a:stretch/>
        </p:blipFill>
        <p:spPr>
          <a:xfrm>
            <a:off x="2108200" y="795181"/>
            <a:ext cx="825500" cy="5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54" b="4167"/>
          <a:stretch/>
        </p:blipFill>
        <p:spPr>
          <a:xfrm>
            <a:off x="495933" y="813607"/>
            <a:ext cx="7056759" cy="491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5900" y="1002386"/>
            <a:ext cx="1968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Lists Day, Week, or Month events. 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25" y="15320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Activity Calendar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790</Words>
  <Application>Microsoft Office PowerPoint</Application>
  <PresentationFormat>Widescreen</PresentationFormat>
  <Paragraphs>117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Trebuchet MS</vt:lpstr>
      <vt:lpstr>Wingdings 3</vt:lpstr>
      <vt:lpstr>Facet</vt:lpstr>
      <vt:lpstr>PowerPoint Presentation</vt:lpstr>
      <vt:lpstr>Single sign on from HBU Portal</vt:lpstr>
      <vt:lpstr>PowerPoint Presentation</vt:lpstr>
      <vt:lpstr>PowerPoint Presentation</vt:lpstr>
      <vt:lpstr>PowerPoint Presentation</vt:lpstr>
      <vt:lpstr>PowerPoint Presentation</vt:lpstr>
      <vt:lpstr>Calendars</vt:lpstr>
      <vt:lpstr>PowerPoint Presentation</vt:lpstr>
      <vt:lpstr>PowerPoint Presentation</vt:lpstr>
      <vt:lpstr>PowerPoint Presentation</vt:lpstr>
      <vt:lpstr>Event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Request-  Single Meetings</vt:lpstr>
      <vt:lpstr>PowerPoint Presentation</vt:lpstr>
      <vt:lpstr>PowerPoint Presentation</vt:lpstr>
      <vt:lpstr>Event Request-  Multiple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Request-  Reoccurring Meetings</vt:lpstr>
      <vt:lpstr>PowerPoint Presentation</vt:lpstr>
      <vt:lpstr>PowerPoint Presentation</vt:lpstr>
      <vt:lpstr>PowerPoint Presentation</vt:lpstr>
      <vt:lpstr>Event Request-  Requesting 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Request-  Requesting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Houston Baptist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C. Neesley</dc:creator>
  <cp:lastModifiedBy>Hunter C. Neesley</cp:lastModifiedBy>
  <cp:revision>23</cp:revision>
  <dcterms:created xsi:type="dcterms:W3CDTF">2018-01-05T22:00:40Z</dcterms:created>
  <dcterms:modified xsi:type="dcterms:W3CDTF">2018-03-27T19:07:12Z</dcterms:modified>
</cp:coreProperties>
</file>